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9" r:id="rId3"/>
    <p:sldId id="292" r:id="rId4"/>
    <p:sldId id="296" r:id="rId5"/>
    <p:sldId id="297" r:id="rId6"/>
    <p:sldId id="299" r:id="rId7"/>
    <p:sldId id="267" r:id="rId8"/>
    <p:sldId id="300" r:id="rId9"/>
    <p:sldId id="301" r:id="rId10"/>
    <p:sldId id="302" r:id="rId11"/>
    <p:sldId id="303" r:id="rId12"/>
    <p:sldId id="304" r:id="rId13"/>
    <p:sldId id="307" r:id="rId14"/>
    <p:sldId id="306" r:id="rId15"/>
    <p:sldId id="305" r:id="rId16"/>
    <p:sldId id="308" r:id="rId17"/>
    <p:sldId id="309" r:id="rId18"/>
    <p:sldId id="310" r:id="rId19"/>
    <p:sldId id="311" r:id="rId20"/>
    <p:sldId id="312" r:id="rId21"/>
    <p:sldId id="313" r:id="rId22"/>
    <p:sldId id="280" r:id="rId23"/>
    <p:sldId id="29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39"/>
    <a:srgbClr val="FBEBF1"/>
    <a:srgbClr val="FDF5F8"/>
    <a:srgbClr val="F5D3E0"/>
    <a:srgbClr val="F8E1EA"/>
    <a:srgbClr val="F0B9CE"/>
    <a:srgbClr val="EC93B3"/>
    <a:srgbClr val="DD598C"/>
    <a:srgbClr val="5757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604" autoAdjust="0"/>
  </p:normalViewPr>
  <p:slideViewPr>
    <p:cSldViewPr snapToGrid="0">
      <p:cViewPr varScale="1">
        <p:scale>
          <a:sx n="66" d="100"/>
          <a:sy n="66" d="100"/>
        </p:scale>
        <p:origin x="389" y="43"/>
      </p:cViewPr>
      <p:guideLst/>
    </p:cSldViewPr>
  </p:slideViewPr>
  <p:notesTextViewPr>
    <p:cViewPr>
      <p:scale>
        <a:sx n="1" d="1"/>
        <a:sy n="1" d="1"/>
      </p:scale>
      <p:origin x="0" y="0"/>
    </p:cViewPr>
  </p:notesTextViewPr>
  <p:sorterViewPr>
    <p:cViewPr>
      <p:scale>
        <a:sx n="100" d="100"/>
        <a:sy n="100" d="100"/>
      </p:scale>
      <p:origin x="0" y="-131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345435-68CA-401E-A8EB-213F0E3AE630}" type="datetimeFigureOut">
              <a:rPr lang="en-US" smtClean="0"/>
              <a:t>5/28/2022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672A1D-2914-4C63-BFE1-BA643D175D72}" type="slidenum">
              <a:rPr lang="en-US" smtClean="0"/>
              <a:t>‹#›</a:t>
            </a:fld>
            <a:endParaRPr lang="en-US"/>
          </a:p>
        </p:txBody>
      </p:sp>
    </p:spTree>
    <p:extLst>
      <p:ext uri="{BB962C8B-B14F-4D97-AF65-F5344CB8AC3E}">
        <p14:creationId xmlns:p14="http://schemas.microsoft.com/office/powerpoint/2010/main" val="2098734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72A1D-2914-4C63-BFE1-BA643D175D72}" type="slidenum">
              <a:rPr lang="en-US" smtClean="0"/>
              <a:t>1</a:t>
            </a:fld>
            <a:endParaRPr lang="en-US"/>
          </a:p>
        </p:txBody>
      </p:sp>
    </p:spTree>
    <p:extLst>
      <p:ext uri="{BB962C8B-B14F-4D97-AF65-F5344CB8AC3E}">
        <p14:creationId xmlns:p14="http://schemas.microsoft.com/office/powerpoint/2010/main" val="503159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7A672A1D-2914-4C63-BFE1-BA643D175D72}" type="slidenum">
              <a:rPr lang="en-US" smtClean="0"/>
              <a:t>10</a:t>
            </a:fld>
            <a:endParaRPr lang="en-US"/>
          </a:p>
        </p:txBody>
      </p:sp>
    </p:spTree>
    <p:extLst>
      <p:ext uri="{BB962C8B-B14F-4D97-AF65-F5344CB8AC3E}">
        <p14:creationId xmlns:p14="http://schemas.microsoft.com/office/powerpoint/2010/main" val="410652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7A672A1D-2914-4C63-BFE1-BA643D175D72}" type="slidenum">
              <a:rPr lang="en-US" smtClean="0"/>
              <a:t>11</a:t>
            </a:fld>
            <a:endParaRPr lang="en-US"/>
          </a:p>
        </p:txBody>
      </p:sp>
    </p:spTree>
    <p:extLst>
      <p:ext uri="{BB962C8B-B14F-4D97-AF65-F5344CB8AC3E}">
        <p14:creationId xmlns:p14="http://schemas.microsoft.com/office/powerpoint/2010/main" val="3581735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7A672A1D-2914-4C63-BFE1-BA643D175D72}" type="slidenum">
              <a:rPr lang="en-US" smtClean="0"/>
              <a:t>12</a:t>
            </a:fld>
            <a:endParaRPr lang="en-US"/>
          </a:p>
        </p:txBody>
      </p:sp>
    </p:spTree>
    <p:extLst>
      <p:ext uri="{BB962C8B-B14F-4D97-AF65-F5344CB8AC3E}">
        <p14:creationId xmlns:p14="http://schemas.microsoft.com/office/powerpoint/2010/main" val="3318153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7A672A1D-2914-4C63-BFE1-BA643D175D72}" type="slidenum">
              <a:rPr lang="en-US" smtClean="0"/>
              <a:t>13</a:t>
            </a:fld>
            <a:endParaRPr lang="en-US"/>
          </a:p>
        </p:txBody>
      </p:sp>
    </p:spTree>
    <p:extLst>
      <p:ext uri="{BB962C8B-B14F-4D97-AF65-F5344CB8AC3E}">
        <p14:creationId xmlns:p14="http://schemas.microsoft.com/office/powerpoint/2010/main" val="1680582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en-US"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7A672A1D-2914-4C63-BFE1-BA643D175D72}" type="slidenum">
              <a:rPr lang="en-US" smtClean="0"/>
              <a:t>14</a:t>
            </a:fld>
            <a:endParaRPr lang="en-US"/>
          </a:p>
        </p:txBody>
      </p:sp>
    </p:spTree>
    <p:extLst>
      <p:ext uri="{BB962C8B-B14F-4D97-AF65-F5344CB8AC3E}">
        <p14:creationId xmlns:p14="http://schemas.microsoft.com/office/powerpoint/2010/main" val="769002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en-US"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7A672A1D-2914-4C63-BFE1-BA643D175D72}" type="slidenum">
              <a:rPr lang="en-US" smtClean="0"/>
              <a:t>15</a:t>
            </a:fld>
            <a:endParaRPr lang="en-US"/>
          </a:p>
        </p:txBody>
      </p:sp>
    </p:spTree>
    <p:extLst>
      <p:ext uri="{BB962C8B-B14F-4D97-AF65-F5344CB8AC3E}">
        <p14:creationId xmlns:p14="http://schemas.microsoft.com/office/powerpoint/2010/main" val="1202504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en-US"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7A672A1D-2914-4C63-BFE1-BA643D175D72}" type="slidenum">
              <a:rPr lang="en-US" smtClean="0"/>
              <a:t>16</a:t>
            </a:fld>
            <a:endParaRPr lang="en-US"/>
          </a:p>
        </p:txBody>
      </p:sp>
    </p:spTree>
    <p:extLst>
      <p:ext uri="{BB962C8B-B14F-4D97-AF65-F5344CB8AC3E}">
        <p14:creationId xmlns:p14="http://schemas.microsoft.com/office/powerpoint/2010/main" val="1121712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just">
              <a:buFont typeface="Arial" panose="020B0604020202020204" pitchFamily="34" charset="0"/>
              <a:buChar char="•"/>
            </a:pPr>
            <a:endParaRPr lang="en-US" sz="90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7A672A1D-2914-4C63-BFE1-BA643D175D72}" type="slidenum">
              <a:rPr lang="en-US" smtClean="0"/>
              <a:t>17</a:t>
            </a:fld>
            <a:endParaRPr lang="en-US"/>
          </a:p>
        </p:txBody>
      </p:sp>
    </p:spTree>
    <p:extLst>
      <p:ext uri="{BB962C8B-B14F-4D97-AF65-F5344CB8AC3E}">
        <p14:creationId xmlns:p14="http://schemas.microsoft.com/office/powerpoint/2010/main" val="3426372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7A672A1D-2914-4C63-BFE1-BA643D175D72}" type="slidenum">
              <a:rPr lang="en-US" smtClean="0"/>
              <a:t>18</a:t>
            </a:fld>
            <a:endParaRPr lang="en-US"/>
          </a:p>
        </p:txBody>
      </p:sp>
    </p:spTree>
    <p:extLst>
      <p:ext uri="{BB962C8B-B14F-4D97-AF65-F5344CB8AC3E}">
        <p14:creationId xmlns:p14="http://schemas.microsoft.com/office/powerpoint/2010/main" val="1873658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7A672A1D-2914-4C63-BFE1-BA643D175D72}" type="slidenum">
              <a:rPr lang="en-US" smtClean="0"/>
              <a:t>19</a:t>
            </a:fld>
            <a:endParaRPr lang="en-US"/>
          </a:p>
        </p:txBody>
      </p:sp>
    </p:spTree>
    <p:extLst>
      <p:ext uri="{BB962C8B-B14F-4D97-AF65-F5344CB8AC3E}">
        <p14:creationId xmlns:p14="http://schemas.microsoft.com/office/powerpoint/2010/main" val="1373828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72A1D-2914-4C63-BFE1-BA643D175D72}" type="slidenum">
              <a:rPr lang="en-US" smtClean="0"/>
              <a:t>2</a:t>
            </a:fld>
            <a:endParaRPr lang="en-US"/>
          </a:p>
        </p:txBody>
      </p:sp>
    </p:spTree>
    <p:extLst>
      <p:ext uri="{BB962C8B-B14F-4D97-AF65-F5344CB8AC3E}">
        <p14:creationId xmlns:p14="http://schemas.microsoft.com/office/powerpoint/2010/main" val="3842300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7A672A1D-2914-4C63-BFE1-BA643D175D72}" type="slidenum">
              <a:rPr lang="en-US" smtClean="0"/>
              <a:t>20</a:t>
            </a:fld>
            <a:endParaRPr lang="en-US"/>
          </a:p>
        </p:txBody>
      </p:sp>
    </p:spTree>
    <p:extLst>
      <p:ext uri="{BB962C8B-B14F-4D97-AF65-F5344CB8AC3E}">
        <p14:creationId xmlns:p14="http://schemas.microsoft.com/office/powerpoint/2010/main" val="1253448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7A672A1D-2914-4C63-BFE1-BA643D175D72}" type="slidenum">
              <a:rPr lang="en-US" smtClean="0"/>
              <a:t>21</a:t>
            </a:fld>
            <a:endParaRPr lang="en-US"/>
          </a:p>
        </p:txBody>
      </p:sp>
    </p:spTree>
    <p:extLst>
      <p:ext uri="{BB962C8B-B14F-4D97-AF65-F5344CB8AC3E}">
        <p14:creationId xmlns:p14="http://schemas.microsoft.com/office/powerpoint/2010/main" val="579458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72A1D-2914-4C63-BFE1-BA643D175D72}" type="slidenum">
              <a:rPr lang="en-US" smtClean="0"/>
              <a:t>22</a:t>
            </a:fld>
            <a:endParaRPr lang="en-US"/>
          </a:p>
        </p:txBody>
      </p:sp>
    </p:spTree>
    <p:extLst>
      <p:ext uri="{BB962C8B-B14F-4D97-AF65-F5344CB8AC3E}">
        <p14:creationId xmlns:p14="http://schemas.microsoft.com/office/powerpoint/2010/main" val="3063688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7A672A1D-2914-4C63-BFE1-BA643D175D72}" type="slidenum">
              <a:rPr lang="en-US" smtClean="0"/>
              <a:t>23</a:t>
            </a:fld>
            <a:endParaRPr lang="en-US"/>
          </a:p>
        </p:txBody>
      </p:sp>
    </p:spTree>
    <p:extLst>
      <p:ext uri="{BB962C8B-B14F-4D97-AF65-F5344CB8AC3E}">
        <p14:creationId xmlns:p14="http://schemas.microsoft.com/office/powerpoint/2010/main" val="2017247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72A1D-2914-4C63-BFE1-BA643D175D72}" type="slidenum">
              <a:rPr lang="en-US" smtClean="0"/>
              <a:t>3</a:t>
            </a:fld>
            <a:endParaRPr lang="en-US"/>
          </a:p>
        </p:txBody>
      </p:sp>
    </p:spTree>
    <p:extLst>
      <p:ext uri="{BB962C8B-B14F-4D97-AF65-F5344CB8AC3E}">
        <p14:creationId xmlns:p14="http://schemas.microsoft.com/office/powerpoint/2010/main" val="1410842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7A672A1D-2914-4C63-BFE1-BA643D175D72}" type="slidenum">
              <a:rPr lang="en-US" smtClean="0"/>
              <a:t>4</a:t>
            </a:fld>
            <a:endParaRPr lang="en-US"/>
          </a:p>
        </p:txBody>
      </p:sp>
    </p:spTree>
    <p:extLst>
      <p:ext uri="{BB962C8B-B14F-4D97-AF65-F5344CB8AC3E}">
        <p14:creationId xmlns:p14="http://schemas.microsoft.com/office/powerpoint/2010/main" val="2118300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Arial" panose="020B0604020202020204" pitchFamily="34" charset="0"/>
              </a:rPr>
              <a:t> </a:t>
            </a:r>
          </a:p>
        </p:txBody>
      </p:sp>
      <p:sp>
        <p:nvSpPr>
          <p:cNvPr id="4" name="Slide Number Placeholder 3"/>
          <p:cNvSpPr>
            <a:spLocks noGrp="1"/>
          </p:cNvSpPr>
          <p:nvPr>
            <p:ph type="sldNum" sz="quarter" idx="5"/>
          </p:nvPr>
        </p:nvSpPr>
        <p:spPr/>
        <p:txBody>
          <a:bodyPr/>
          <a:lstStyle/>
          <a:p>
            <a:fld id="{7A672A1D-2914-4C63-BFE1-BA643D175D72}" type="slidenum">
              <a:rPr lang="en-US" smtClean="0"/>
              <a:t>5</a:t>
            </a:fld>
            <a:endParaRPr lang="en-US"/>
          </a:p>
        </p:txBody>
      </p:sp>
    </p:spTree>
    <p:extLst>
      <p:ext uri="{BB962C8B-B14F-4D97-AF65-F5344CB8AC3E}">
        <p14:creationId xmlns:p14="http://schemas.microsoft.com/office/powerpoint/2010/main" val="2162963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7A672A1D-2914-4C63-BFE1-BA643D175D72}" type="slidenum">
              <a:rPr lang="en-US" smtClean="0"/>
              <a:t>6</a:t>
            </a:fld>
            <a:endParaRPr lang="en-US"/>
          </a:p>
        </p:txBody>
      </p:sp>
    </p:spTree>
    <p:extLst>
      <p:ext uri="{BB962C8B-B14F-4D97-AF65-F5344CB8AC3E}">
        <p14:creationId xmlns:p14="http://schemas.microsoft.com/office/powerpoint/2010/main" val="923538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292929"/>
              </a:solidFill>
              <a:effectLst/>
              <a:latin typeface="charter"/>
            </a:endParaRPr>
          </a:p>
          <a:p>
            <a:endParaRPr lang="en-US" dirty="0"/>
          </a:p>
        </p:txBody>
      </p:sp>
      <p:sp>
        <p:nvSpPr>
          <p:cNvPr id="4" name="Slide Number Placeholder 3"/>
          <p:cNvSpPr>
            <a:spLocks noGrp="1"/>
          </p:cNvSpPr>
          <p:nvPr>
            <p:ph type="sldNum" sz="quarter" idx="5"/>
          </p:nvPr>
        </p:nvSpPr>
        <p:spPr/>
        <p:txBody>
          <a:bodyPr/>
          <a:lstStyle/>
          <a:p>
            <a:fld id="{7A672A1D-2914-4C63-BFE1-BA643D175D72}" type="slidenum">
              <a:rPr lang="en-US" smtClean="0"/>
              <a:t>7</a:t>
            </a:fld>
            <a:endParaRPr lang="en-US"/>
          </a:p>
        </p:txBody>
      </p:sp>
    </p:spTree>
    <p:extLst>
      <p:ext uri="{BB962C8B-B14F-4D97-AF65-F5344CB8AC3E}">
        <p14:creationId xmlns:p14="http://schemas.microsoft.com/office/powerpoint/2010/main" val="763412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7A672A1D-2914-4C63-BFE1-BA643D175D72}" type="slidenum">
              <a:rPr lang="en-US" smtClean="0"/>
              <a:t>8</a:t>
            </a:fld>
            <a:endParaRPr lang="en-US"/>
          </a:p>
        </p:txBody>
      </p:sp>
    </p:spTree>
    <p:extLst>
      <p:ext uri="{BB962C8B-B14F-4D97-AF65-F5344CB8AC3E}">
        <p14:creationId xmlns:p14="http://schemas.microsoft.com/office/powerpoint/2010/main" val="3537543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7A672A1D-2914-4C63-BFE1-BA643D175D72}" type="slidenum">
              <a:rPr lang="en-US" smtClean="0"/>
              <a:t>9</a:t>
            </a:fld>
            <a:endParaRPr lang="en-US"/>
          </a:p>
        </p:txBody>
      </p:sp>
    </p:spTree>
    <p:extLst>
      <p:ext uri="{BB962C8B-B14F-4D97-AF65-F5344CB8AC3E}">
        <p14:creationId xmlns:p14="http://schemas.microsoft.com/office/powerpoint/2010/main" val="4161068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E81352F-A346-4417-839B-77CC70EC0048}"/>
              </a:ext>
            </a:extLst>
          </p:cNvPr>
          <p:cNvSpPr>
            <a:spLocks noGrp="1"/>
          </p:cNvSpPr>
          <p:nvPr>
            <p:ph type="dt" sz="half" idx="10"/>
          </p:nvPr>
        </p:nvSpPr>
        <p:spPr/>
        <p:txBody>
          <a:bodyPr/>
          <a:lstStyle/>
          <a:p>
            <a:fld id="{BB57CEC4-D552-4206-9624-5669CAA8026D}" type="datetimeFigureOut">
              <a:rPr lang="en-US" smtClean="0"/>
              <a:t>5/28/2022</a:t>
            </a:fld>
            <a:endParaRPr lang="en-US"/>
          </a:p>
        </p:txBody>
      </p:sp>
      <p:sp>
        <p:nvSpPr>
          <p:cNvPr id="5" name="Footer Placeholder 4">
            <a:extLst>
              <a:ext uri="{FF2B5EF4-FFF2-40B4-BE49-F238E27FC236}">
                <a16:creationId xmlns:a16="http://schemas.microsoft.com/office/drawing/2014/main" id="{BFA60627-A329-424C-8375-E2FBC3BA73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943972-7B5F-4503-8DFC-4693FEDCF1A5}"/>
              </a:ext>
            </a:extLst>
          </p:cNvPr>
          <p:cNvSpPr>
            <a:spLocks noGrp="1"/>
          </p:cNvSpPr>
          <p:nvPr>
            <p:ph type="sldNum" sz="quarter" idx="12"/>
          </p:nvPr>
        </p:nvSpPr>
        <p:spPr/>
        <p:txBody>
          <a:bodyPr/>
          <a:lstStyle/>
          <a:p>
            <a:fld id="{5C6CE199-030D-4599-AFCC-EA87B45521BF}" type="slidenum">
              <a:rPr lang="en-US" smtClean="0"/>
              <a:t>‹#›</a:t>
            </a:fld>
            <a:endParaRPr lang="en-US"/>
          </a:p>
        </p:txBody>
      </p:sp>
      <p:sp>
        <p:nvSpPr>
          <p:cNvPr id="11" name="Picture Placeholder 10">
            <a:extLst>
              <a:ext uri="{FF2B5EF4-FFF2-40B4-BE49-F238E27FC236}">
                <a16:creationId xmlns:a16="http://schemas.microsoft.com/office/drawing/2014/main" id="{9E9D62AB-019E-4F25-AD4C-C73633C252EF}"/>
              </a:ext>
            </a:extLst>
          </p:cNvPr>
          <p:cNvSpPr>
            <a:spLocks noGrp="1"/>
          </p:cNvSpPr>
          <p:nvPr>
            <p:ph type="pic" sz="quarter" idx="13"/>
          </p:nvPr>
        </p:nvSpPr>
        <p:spPr>
          <a:xfrm>
            <a:off x="0" y="0"/>
            <a:ext cx="12192000" cy="3238500"/>
          </a:xfrm>
          <a:custGeom>
            <a:avLst/>
            <a:gdLst>
              <a:gd name="connsiteX0" fmla="*/ 0 w 11956774"/>
              <a:gd name="connsiteY0" fmla="*/ 0 h 2792898"/>
              <a:gd name="connsiteX1" fmla="*/ 11956774 w 11956774"/>
              <a:gd name="connsiteY1" fmla="*/ 0 h 2792898"/>
              <a:gd name="connsiteX2" fmla="*/ 5978387 w 11956774"/>
              <a:gd name="connsiteY2" fmla="*/ 2792898 h 2792898"/>
            </a:gdLst>
            <a:ahLst/>
            <a:cxnLst>
              <a:cxn ang="0">
                <a:pos x="connsiteX0" y="connsiteY0"/>
              </a:cxn>
              <a:cxn ang="0">
                <a:pos x="connsiteX1" y="connsiteY1"/>
              </a:cxn>
              <a:cxn ang="0">
                <a:pos x="connsiteX2" y="connsiteY2"/>
              </a:cxn>
            </a:cxnLst>
            <a:rect l="l" t="t" r="r" b="b"/>
            <a:pathLst>
              <a:path w="11956774" h="2792898">
                <a:moveTo>
                  <a:pt x="0" y="0"/>
                </a:moveTo>
                <a:lnTo>
                  <a:pt x="11956774" y="0"/>
                </a:lnTo>
                <a:lnTo>
                  <a:pt x="5978387" y="2792898"/>
                </a:lnTo>
                <a:close/>
              </a:path>
            </a:pathLst>
          </a:custGeom>
        </p:spPr>
        <p:txBody>
          <a:bodyPr wrap="square">
            <a:noAutofit/>
          </a:bodyPr>
          <a:lstStyle/>
          <a:p>
            <a:endParaRPr lang="en-US"/>
          </a:p>
        </p:txBody>
      </p:sp>
    </p:spTree>
    <p:extLst>
      <p:ext uri="{BB962C8B-B14F-4D97-AF65-F5344CB8AC3E}">
        <p14:creationId xmlns:p14="http://schemas.microsoft.com/office/powerpoint/2010/main" val="3711160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AA368-5292-468F-941B-5A19B6C616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DA1AF6-733F-4F99-8290-198BFB239C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DDDA7E-0D11-4CDF-B8EA-61A0A6DC3723}"/>
              </a:ext>
            </a:extLst>
          </p:cNvPr>
          <p:cNvSpPr>
            <a:spLocks noGrp="1"/>
          </p:cNvSpPr>
          <p:nvPr>
            <p:ph type="dt" sz="half" idx="10"/>
          </p:nvPr>
        </p:nvSpPr>
        <p:spPr/>
        <p:txBody>
          <a:bodyPr/>
          <a:lstStyle/>
          <a:p>
            <a:fld id="{BB57CEC4-D552-4206-9624-5669CAA8026D}" type="datetimeFigureOut">
              <a:rPr lang="en-US" smtClean="0"/>
              <a:t>5/28/2022</a:t>
            </a:fld>
            <a:endParaRPr lang="en-US"/>
          </a:p>
        </p:txBody>
      </p:sp>
      <p:sp>
        <p:nvSpPr>
          <p:cNvPr id="5" name="Footer Placeholder 4">
            <a:extLst>
              <a:ext uri="{FF2B5EF4-FFF2-40B4-BE49-F238E27FC236}">
                <a16:creationId xmlns:a16="http://schemas.microsoft.com/office/drawing/2014/main" id="{2F873E1E-7F23-4C31-B6F9-CF86E2A73C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F370D-99F6-4FFB-8E4B-FC8CDB6F80C8}"/>
              </a:ext>
            </a:extLst>
          </p:cNvPr>
          <p:cNvSpPr>
            <a:spLocks noGrp="1"/>
          </p:cNvSpPr>
          <p:nvPr>
            <p:ph type="sldNum" sz="quarter" idx="12"/>
          </p:nvPr>
        </p:nvSpPr>
        <p:spPr/>
        <p:txBody>
          <a:bodyPr/>
          <a:lstStyle/>
          <a:p>
            <a:fld id="{5C6CE199-030D-4599-AFCC-EA87B45521BF}" type="slidenum">
              <a:rPr lang="en-US" smtClean="0"/>
              <a:t>‹#›</a:t>
            </a:fld>
            <a:endParaRPr lang="en-US"/>
          </a:p>
        </p:txBody>
      </p:sp>
    </p:spTree>
    <p:extLst>
      <p:ext uri="{BB962C8B-B14F-4D97-AF65-F5344CB8AC3E}">
        <p14:creationId xmlns:p14="http://schemas.microsoft.com/office/powerpoint/2010/main" val="2718970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FFDCE-8579-49B5-8D52-4E10D8906B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8F653B-9D44-4FA6-B538-C9934ADFDC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EEDAB0-58C6-41A2-8023-97AA04FB1C2C}"/>
              </a:ext>
            </a:extLst>
          </p:cNvPr>
          <p:cNvSpPr>
            <a:spLocks noGrp="1"/>
          </p:cNvSpPr>
          <p:nvPr>
            <p:ph type="dt" sz="half" idx="10"/>
          </p:nvPr>
        </p:nvSpPr>
        <p:spPr/>
        <p:txBody>
          <a:bodyPr/>
          <a:lstStyle/>
          <a:p>
            <a:fld id="{BB57CEC4-D552-4206-9624-5669CAA8026D}" type="datetimeFigureOut">
              <a:rPr lang="en-US" smtClean="0"/>
              <a:t>5/28/2022</a:t>
            </a:fld>
            <a:endParaRPr lang="en-US"/>
          </a:p>
        </p:txBody>
      </p:sp>
      <p:sp>
        <p:nvSpPr>
          <p:cNvPr id="5" name="Footer Placeholder 4">
            <a:extLst>
              <a:ext uri="{FF2B5EF4-FFF2-40B4-BE49-F238E27FC236}">
                <a16:creationId xmlns:a16="http://schemas.microsoft.com/office/drawing/2014/main" id="{3E67EEC5-06FE-4983-B5BA-1928FD02F8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04F2AE-0B19-4775-95F7-C88F4AAB1C3B}"/>
              </a:ext>
            </a:extLst>
          </p:cNvPr>
          <p:cNvSpPr>
            <a:spLocks noGrp="1"/>
          </p:cNvSpPr>
          <p:nvPr>
            <p:ph type="sldNum" sz="quarter" idx="12"/>
          </p:nvPr>
        </p:nvSpPr>
        <p:spPr/>
        <p:txBody>
          <a:bodyPr/>
          <a:lstStyle/>
          <a:p>
            <a:fld id="{5C6CE199-030D-4599-AFCC-EA87B45521BF}" type="slidenum">
              <a:rPr lang="en-US" smtClean="0"/>
              <a:t>‹#›</a:t>
            </a:fld>
            <a:endParaRPr lang="en-US"/>
          </a:p>
        </p:txBody>
      </p:sp>
    </p:spTree>
    <p:extLst>
      <p:ext uri="{BB962C8B-B14F-4D97-AF65-F5344CB8AC3E}">
        <p14:creationId xmlns:p14="http://schemas.microsoft.com/office/powerpoint/2010/main" val="1912804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3C9E7-A768-40F6-A7A0-DB3C8620FA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D3E40F-4CF8-452D-9BAF-70FBBB8428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E95B09-8B98-42BB-A141-27DDAB9B82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2F5A38-5CA6-4FB3-8B5F-570DAA9DA5B1}"/>
              </a:ext>
            </a:extLst>
          </p:cNvPr>
          <p:cNvSpPr>
            <a:spLocks noGrp="1"/>
          </p:cNvSpPr>
          <p:nvPr>
            <p:ph type="dt" sz="half" idx="10"/>
          </p:nvPr>
        </p:nvSpPr>
        <p:spPr/>
        <p:txBody>
          <a:bodyPr/>
          <a:lstStyle/>
          <a:p>
            <a:fld id="{BB57CEC4-D552-4206-9624-5669CAA8026D}" type="datetimeFigureOut">
              <a:rPr lang="en-US" smtClean="0"/>
              <a:t>5/28/2022</a:t>
            </a:fld>
            <a:endParaRPr lang="en-US"/>
          </a:p>
        </p:txBody>
      </p:sp>
      <p:sp>
        <p:nvSpPr>
          <p:cNvPr id="6" name="Footer Placeholder 5">
            <a:extLst>
              <a:ext uri="{FF2B5EF4-FFF2-40B4-BE49-F238E27FC236}">
                <a16:creationId xmlns:a16="http://schemas.microsoft.com/office/drawing/2014/main" id="{13AB3E53-685F-45C8-8D89-07105A2C35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D62D30-8FFB-4A94-A28B-D2A93273DD45}"/>
              </a:ext>
            </a:extLst>
          </p:cNvPr>
          <p:cNvSpPr>
            <a:spLocks noGrp="1"/>
          </p:cNvSpPr>
          <p:nvPr>
            <p:ph type="sldNum" sz="quarter" idx="12"/>
          </p:nvPr>
        </p:nvSpPr>
        <p:spPr/>
        <p:txBody>
          <a:bodyPr/>
          <a:lstStyle/>
          <a:p>
            <a:fld id="{5C6CE199-030D-4599-AFCC-EA87B45521BF}" type="slidenum">
              <a:rPr lang="en-US" smtClean="0"/>
              <a:t>‹#›</a:t>
            </a:fld>
            <a:endParaRPr lang="en-US"/>
          </a:p>
        </p:txBody>
      </p:sp>
    </p:spTree>
    <p:extLst>
      <p:ext uri="{BB962C8B-B14F-4D97-AF65-F5344CB8AC3E}">
        <p14:creationId xmlns:p14="http://schemas.microsoft.com/office/powerpoint/2010/main" val="1424411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0C5DA-26AB-4E71-9E1A-8249D58714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5364C4-CFD3-44CF-8945-14FA2DECD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6FAD3F-6EC3-4DC7-B3C8-F90B235891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7BEA8C-9E87-44E8-8241-1BE6667156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F1E7C9-7250-41D7-B4F5-C4D1551D26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736540-A55E-42CD-92FF-DAEDCAF7F8E6}"/>
              </a:ext>
            </a:extLst>
          </p:cNvPr>
          <p:cNvSpPr>
            <a:spLocks noGrp="1"/>
          </p:cNvSpPr>
          <p:nvPr>
            <p:ph type="dt" sz="half" idx="10"/>
          </p:nvPr>
        </p:nvSpPr>
        <p:spPr/>
        <p:txBody>
          <a:bodyPr/>
          <a:lstStyle/>
          <a:p>
            <a:fld id="{BB57CEC4-D552-4206-9624-5669CAA8026D}" type="datetimeFigureOut">
              <a:rPr lang="en-US" smtClean="0"/>
              <a:t>5/28/2022</a:t>
            </a:fld>
            <a:endParaRPr lang="en-US"/>
          </a:p>
        </p:txBody>
      </p:sp>
      <p:sp>
        <p:nvSpPr>
          <p:cNvPr id="8" name="Footer Placeholder 7">
            <a:extLst>
              <a:ext uri="{FF2B5EF4-FFF2-40B4-BE49-F238E27FC236}">
                <a16:creationId xmlns:a16="http://schemas.microsoft.com/office/drawing/2014/main" id="{FA2F72F8-682A-4E8B-B7EA-38847EA8A9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88B843-7E6A-411C-8A24-7D427A42C9DD}"/>
              </a:ext>
            </a:extLst>
          </p:cNvPr>
          <p:cNvSpPr>
            <a:spLocks noGrp="1"/>
          </p:cNvSpPr>
          <p:nvPr>
            <p:ph type="sldNum" sz="quarter" idx="12"/>
          </p:nvPr>
        </p:nvSpPr>
        <p:spPr/>
        <p:txBody>
          <a:bodyPr/>
          <a:lstStyle/>
          <a:p>
            <a:fld id="{5C6CE199-030D-4599-AFCC-EA87B45521BF}" type="slidenum">
              <a:rPr lang="en-US" smtClean="0"/>
              <a:t>‹#›</a:t>
            </a:fld>
            <a:endParaRPr lang="en-US"/>
          </a:p>
        </p:txBody>
      </p:sp>
    </p:spTree>
    <p:extLst>
      <p:ext uri="{BB962C8B-B14F-4D97-AF65-F5344CB8AC3E}">
        <p14:creationId xmlns:p14="http://schemas.microsoft.com/office/powerpoint/2010/main" val="339867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247FA16-750F-4C82-AE28-A23049017A51}"/>
              </a:ext>
            </a:extLst>
          </p:cNvPr>
          <p:cNvSpPr>
            <a:spLocks noGrp="1"/>
          </p:cNvSpPr>
          <p:nvPr>
            <p:ph type="dt" sz="half" idx="10"/>
          </p:nvPr>
        </p:nvSpPr>
        <p:spPr/>
        <p:txBody>
          <a:bodyPr/>
          <a:lstStyle/>
          <a:p>
            <a:fld id="{BB57CEC4-D552-4206-9624-5669CAA8026D}" type="datetimeFigureOut">
              <a:rPr lang="en-US" smtClean="0"/>
              <a:t>5/28/2022</a:t>
            </a:fld>
            <a:endParaRPr lang="en-US"/>
          </a:p>
        </p:txBody>
      </p:sp>
      <p:sp>
        <p:nvSpPr>
          <p:cNvPr id="4" name="Footer Placeholder 3">
            <a:extLst>
              <a:ext uri="{FF2B5EF4-FFF2-40B4-BE49-F238E27FC236}">
                <a16:creationId xmlns:a16="http://schemas.microsoft.com/office/drawing/2014/main" id="{E07C92C5-592C-4E79-8B4B-E7E70CA7AA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F8BA61-D038-4C69-A22F-C87FC852D914}"/>
              </a:ext>
            </a:extLst>
          </p:cNvPr>
          <p:cNvSpPr>
            <a:spLocks noGrp="1"/>
          </p:cNvSpPr>
          <p:nvPr>
            <p:ph type="sldNum" sz="quarter" idx="12"/>
          </p:nvPr>
        </p:nvSpPr>
        <p:spPr/>
        <p:txBody>
          <a:bodyPr/>
          <a:lstStyle/>
          <a:p>
            <a:fld id="{5C6CE199-030D-4599-AFCC-EA87B45521BF}" type="slidenum">
              <a:rPr lang="en-US" smtClean="0"/>
              <a:t>‹#›</a:t>
            </a:fld>
            <a:endParaRPr lang="en-US"/>
          </a:p>
        </p:txBody>
      </p:sp>
    </p:spTree>
    <p:extLst>
      <p:ext uri="{BB962C8B-B14F-4D97-AF65-F5344CB8AC3E}">
        <p14:creationId xmlns:p14="http://schemas.microsoft.com/office/powerpoint/2010/main" val="3139558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299E1-6C9D-49BE-AD6D-E9DC3A18F4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B18B1B-5499-4761-95BE-2224763C3697}"/>
              </a:ext>
            </a:extLst>
          </p:cNvPr>
          <p:cNvSpPr>
            <a:spLocks noGrp="1"/>
          </p:cNvSpPr>
          <p:nvPr>
            <p:ph type="dt" sz="half" idx="10"/>
          </p:nvPr>
        </p:nvSpPr>
        <p:spPr/>
        <p:txBody>
          <a:bodyPr/>
          <a:lstStyle/>
          <a:p>
            <a:fld id="{BB57CEC4-D552-4206-9624-5669CAA8026D}" type="datetimeFigureOut">
              <a:rPr lang="en-US" smtClean="0"/>
              <a:t>5/28/2022</a:t>
            </a:fld>
            <a:endParaRPr lang="en-US"/>
          </a:p>
        </p:txBody>
      </p:sp>
      <p:sp>
        <p:nvSpPr>
          <p:cNvPr id="4" name="Footer Placeholder 3">
            <a:extLst>
              <a:ext uri="{FF2B5EF4-FFF2-40B4-BE49-F238E27FC236}">
                <a16:creationId xmlns:a16="http://schemas.microsoft.com/office/drawing/2014/main" id="{83AF17BC-E293-4AD4-9D95-65029566F9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17D932-3739-4BBC-8C75-04BF67CFD419}"/>
              </a:ext>
            </a:extLst>
          </p:cNvPr>
          <p:cNvSpPr>
            <a:spLocks noGrp="1"/>
          </p:cNvSpPr>
          <p:nvPr>
            <p:ph type="sldNum" sz="quarter" idx="12"/>
          </p:nvPr>
        </p:nvSpPr>
        <p:spPr/>
        <p:txBody>
          <a:bodyPr/>
          <a:lstStyle/>
          <a:p>
            <a:fld id="{5C6CE199-030D-4599-AFCC-EA87B45521BF}" type="slidenum">
              <a:rPr lang="en-US" smtClean="0"/>
              <a:t>‹#›</a:t>
            </a:fld>
            <a:endParaRPr lang="en-US"/>
          </a:p>
        </p:txBody>
      </p:sp>
      <p:pic>
        <p:nvPicPr>
          <p:cNvPr id="6" name="Graphic 5">
            <a:extLst>
              <a:ext uri="{FF2B5EF4-FFF2-40B4-BE49-F238E27FC236}">
                <a16:creationId xmlns:a16="http://schemas.microsoft.com/office/drawing/2014/main" id="{C542A710-CFD3-407D-B3AC-E4CD2FAFAB48}"/>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629245"/>
            <a:ext cx="12192000" cy="6259380"/>
          </a:xfrm>
          <a:prstGeom prst="rect">
            <a:avLst/>
          </a:prstGeom>
        </p:spPr>
      </p:pic>
    </p:spTree>
    <p:extLst>
      <p:ext uri="{BB962C8B-B14F-4D97-AF65-F5344CB8AC3E}">
        <p14:creationId xmlns:p14="http://schemas.microsoft.com/office/powerpoint/2010/main" val="3575680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chemeClr val="accent5"/>
        </a:solidFill>
        <a:effectLst/>
      </p:bgPr>
    </p:bg>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B686BDD3-9A6A-4256-906F-8F0AB169F5FF}"/>
              </a:ext>
            </a:extLst>
          </p:cNvPr>
          <p:cNvSpPr>
            <a:spLocks noGrp="1"/>
          </p:cNvSpPr>
          <p:nvPr>
            <p:ph type="dt" sz="half" idx="15"/>
          </p:nvPr>
        </p:nvSpPr>
        <p:spPr/>
        <p:txBody>
          <a:bodyPr/>
          <a:lstStyle/>
          <a:p>
            <a:fld id="{BB57CEC4-D552-4206-9624-5669CAA8026D}" type="datetimeFigureOut">
              <a:rPr lang="en-US" smtClean="0"/>
              <a:t>5/28/2022</a:t>
            </a:fld>
            <a:endParaRPr lang="en-US"/>
          </a:p>
        </p:txBody>
      </p:sp>
      <p:sp>
        <p:nvSpPr>
          <p:cNvPr id="23" name="Footer Placeholder 22">
            <a:extLst>
              <a:ext uri="{FF2B5EF4-FFF2-40B4-BE49-F238E27FC236}">
                <a16:creationId xmlns:a16="http://schemas.microsoft.com/office/drawing/2014/main" id="{4732B7A4-8010-49FD-9F94-F2FD76BEB4E2}"/>
              </a:ext>
            </a:extLst>
          </p:cNvPr>
          <p:cNvSpPr>
            <a:spLocks noGrp="1"/>
          </p:cNvSpPr>
          <p:nvPr>
            <p:ph type="ftr" sz="quarter" idx="16"/>
          </p:nvPr>
        </p:nvSpPr>
        <p:spPr/>
        <p:txBody>
          <a:bodyPr/>
          <a:lstStyle/>
          <a:p>
            <a:endParaRPr lang="en-US"/>
          </a:p>
        </p:txBody>
      </p:sp>
      <p:sp>
        <p:nvSpPr>
          <p:cNvPr id="24" name="Slide Number Placeholder 23">
            <a:extLst>
              <a:ext uri="{FF2B5EF4-FFF2-40B4-BE49-F238E27FC236}">
                <a16:creationId xmlns:a16="http://schemas.microsoft.com/office/drawing/2014/main" id="{060CDDD6-A6D7-4394-8F3C-20258C60BFFB}"/>
              </a:ext>
            </a:extLst>
          </p:cNvPr>
          <p:cNvSpPr>
            <a:spLocks noGrp="1"/>
          </p:cNvSpPr>
          <p:nvPr>
            <p:ph type="sldNum" sz="quarter" idx="17"/>
          </p:nvPr>
        </p:nvSpPr>
        <p:spPr/>
        <p:txBody>
          <a:bodyPr/>
          <a:lstStyle>
            <a:lvl1pPr>
              <a:defRPr>
                <a:solidFill>
                  <a:schemeClr val="accent1"/>
                </a:solidFill>
              </a:defRPr>
            </a:lvl1pPr>
          </a:lstStyle>
          <a:p>
            <a:fld id="{5C6CE199-030D-4599-AFCC-EA87B45521BF}" type="slidenum">
              <a:rPr lang="en-US" smtClean="0"/>
              <a:pPr/>
              <a:t>‹#›</a:t>
            </a:fld>
            <a:endParaRPr lang="en-US"/>
          </a:p>
        </p:txBody>
      </p:sp>
    </p:spTree>
    <p:extLst>
      <p:ext uri="{BB962C8B-B14F-4D97-AF65-F5344CB8AC3E}">
        <p14:creationId xmlns:p14="http://schemas.microsoft.com/office/powerpoint/2010/main" val="179481099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accent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EC2A62B-1D46-4559-B360-11F7978CF34B}"/>
              </a:ext>
            </a:extLst>
          </p:cNvPr>
          <p:cNvSpPr>
            <a:spLocks noGrp="1"/>
          </p:cNvSpPr>
          <p:nvPr>
            <p:ph type="dt" sz="half" idx="10"/>
          </p:nvPr>
        </p:nvSpPr>
        <p:spPr/>
        <p:txBody>
          <a:bodyPr/>
          <a:lstStyle/>
          <a:p>
            <a:fld id="{BB57CEC4-D552-4206-9624-5669CAA8026D}" type="datetimeFigureOut">
              <a:rPr lang="en-US" smtClean="0"/>
              <a:t>5/28/2022</a:t>
            </a:fld>
            <a:endParaRPr lang="en-US"/>
          </a:p>
        </p:txBody>
      </p:sp>
      <p:sp>
        <p:nvSpPr>
          <p:cNvPr id="4" name="Footer Placeholder 3">
            <a:extLst>
              <a:ext uri="{FF2B5EF4-FFF2-40B4-BE49-F238E27FC236}">
                <a16:creationId xmlns:a16="http://schemas.microsoft.com/office/drawing/2014/main" id="{E11FBE91-9520-4648-B8C5-82BA299D65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80161F-AD43-43EE-A8B5-ABBA45B809F7}"/>
              </a:ext>
            </a:extLst>
          </p:cNvPr>
          <p:cNvSpPr>
            <a:spLocks noGrp="1"/>
          </p:cNvSpPr>
          <p:nvPr>
            <p:ph type="sldNum" sz="quarter" idx="12"/>
          </p:nvPr>
        </p:nvSpPr>
        <p:spPr/>
        <p:txBody>
          <a:bodyPr/>
          <a:lstStyle/>
          <a:p>
            <a:fld id="{5C6CE199-030D-4599-AFCC-EA87B45521BF}" type="slidenum">
              <a:rPr lang="en-US" smtClean="0"/>
              <a:t>‹#›</a:t>
            </a:fld>
            <a:endParaRPr lang="en-US"/>
          </a:p>
        </p:txBody>
      </p:sp>
    </p:spTree>
    <p:extLst>
      <p:ext uri="{BB962C8B-B14F-4D97-AF65-F5344CB8AC3E}">
        <p14:creationId xmlns:p14="http://schemas.microsoft.com/office/powerpoint/2010/main" val="2641959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CCB8-D0A9-4D7A-996F-3E34143A8F94}"/>
              </a:ext>
            </a:extLst>
          </p:cNvPr>
          <p:cNvGrpSpPr/>
          <p:nvPr userDrawn="1"/>
        </p:nvGrpSpPr>
        <p:grpSpPr>
          <a:xfrm>
            <a:off x="635000" y="276596"/>
            <a:ext cx="11131550" cy="523504"/>
            <a:chOff x="635000" y="174996"/>
            <a:chExt cx="11131550" cy="523504"/>
          </a:xfrm>
        </p:grpSpPr>
        <p:cxnSp>
          <p:nvCxnSpPr>
            <p:cNvPr id="7" name="Straight Connector 6">
              <a:extLst>
                <a:ext uri="{FF2B5EF4-FFF2-40B4-BE49-F238E27FC236}">
                  <a16:creationId xmlns:a16="http://schemas.microsoft.com/office/drawing/2014/main" id="{404C09CD-0884-49DC-BDD0-AE00F1ED866E}"/>
                </a:ext>
              </a:extLst>
            </p:cNvPr>
            <p:cNvCxnSpPr>
              <a:cxnSpLocks/>
            </p:cNvCxnSpPr>
            <p:nvPr/>
          </p:nvCxnSpPr>
          <p:spPr>
            <a:xfrm flipH="1">
              <a:off x="635000" y="698500"/>
              <a:ext cx="105029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A70A127-D24F-434B-AC3F-D6A0961EC95B}"/>
                </a:ext>
              </a:extLst>
            </p:cNvPr>
            <p:cNvPicPr>
              <a:picLocks noChangeAspect="1"/>
            </p:cNvPicPr>
            <p:nvPr/>
          </p:nvPicPr>
          <p:blipFill rotWithShape="1">
            <a:blip r:embed="rId2"/>
            <a:srcRect r="71412" b="6262"/>
            <a:stretch/>
          </p:blipFill>
          <p:spPr>
            <a:xfrm>
              <a:off x="11347450" y="174996"/>
              <a:ext cx="419100" cy="523504"/>
            </a:xfrm>
            <a:prstGeom prst="rect">
              <a:avLst/>
            </a:prstGeom>
          </p:spPr>
        </p:pic>
      </p:grpSp>
      <p:sp>
        <p:nvSpPr>
          <p:cNvPr id="12" name="Text Placeholder 11">
            <a:extLst>
              <a:ext uri="{FF2B5EF4-FFF2-40B4-BE49-F238E27FC236}">
                <a16:creationId xmlns:a16="http://schemas.microsoft.com/office/drawing/2014/main" id="{DDB7CE59-E8B5-4245-8E8F-6765CB13BAC4}"/>
              </a:ext>
            </a:extLst>
          </p:cNvPr>
          <p:cNvSpPr>
            <a:spLocks noGrp="1"/>
          </p:cNvSpPr>
          <p:nvPr>
            <p:ph type="body" sz="quarter" idx="13" hasCustomPrompt="1"/>
          </p:nvPr>
        </p:nvSpPr>
        <p:spPr>
          <a:xfrm>
            <a:off x="634999" y="954460"/>
            <a:ext cx="10596217" cy="498474"/>
          </a:xfrm>
        </p:spPr>
        <p:txBody>
          <a:bodyPr>
            <a:noAutofit/>
          </a:bodyPr>
          <a:lstStyle>
            <a:lvl1pPr marL="0" indent="0">
              <a:buNone/>
              <a:defRPr lang="en-US" sz="3600" b="1" kern="1200" dirty="0">
                <a:solidFill>
                  <a:schemeClr val="accent1"/>
                </a:solidFill>
                <a:latin typeface="+mj-lt"/>
                <a:ea typeface="+mn-ea"/>
                <a:cs typeface="+mn-cs"/>
              </a:defRPr>
            </a:lvl1pPr>
          </a:lstStyle>
          <a:p>
            <a:pPr lvl="0"/>
            <a:r>
              <a:rPr lang="en-US" dirty="0"/>
              <a:t>TITLE HERE</a:t>
            </a:r>
          </a:p>
        </p:txBody>
      </p:sp>
      <p:sp>
        <p:nvSpPr>
          <p:cNvPr id="15" name="Text Placeholder 14">
            <a:extLst>
              <a:ext uri="{FF2B5EF4-FFF2-40B4-BE49-F238E27FC236}">
                <a16:creationId xmlns:a16="http://schemas.microsoft.com/office/drawing/2014/main" id="{46E8C4BF-BD85-4BE7-B8D8-C0D795606AC4}"/>
              </a:ext>
            </a:extLst>
          </p:cNvPr>
          <p:cNvSpPr>
            <a:spLocks noGrp="1"/>
          </p:cNvSpPr>
          <p:nvPr>
            <p:ph type="body" sz="quarter" idx="14" hasCustomPrompt="1"/>
          </p:nvPr>
        </p:nvSpPr>
        <p:spPr>
          <a:xfrm>
            <a:off x="635000" y="499826"/>
            <a:ext cx="10596217" cy="498475"/>
          </a:xfrm>
        </p:spPr>
        <p:txBody>
          <a:bodyPr>
            <a:normAutofit/>
          </a:bodyPr>
          <a:lstStyle>
            <a:lvl1pPr marL="0" indent="0">
              <a:buNone/>
              <a:defRPr sz="1800">
                <a:latin typeface="+mj-lt"/>
              </a:defRPr>
            </a:lvl1pPr>
          </a:lstStyle>
          <a:p>
            <a:r>
              <a:rPr lang="en-US" dirty="0">
                <a:solidFill>
                  <a:schemeClr val="accent1"/>
                </a:solidFill>
              </a:rPr>
              <a:t>SECTION 1  </a:t>
            </a:r>
            <a:r>
              <a:rPr lang="da-DK" dirty="0">
                <a:solidFill>
                  <a:schemeClr val="tx2"/>
                </a:solidFill>
              </a:rPr>
              <a:t>LOREM IPSUM DOLOR SIT AMET</a:t>
            </a:r>
            <a:endParaRPr lang="en-US" dirty="0">
              <a:solidFill>
                <a:schemeClr val="accent1"/>
              </a:solidFill>
            </a:endParaRPr>
          </a:p>
        </p:txBody>
      </p:sp>
      <p:sp>
        <p:nvSpPr>
          <p:cNvPr id="22" name="Date Placeholder 21">
            <a:extLst>
              <a:ext uri="{FF2B5EF4-FFF2-40B4-BE49-F238E27FC236}">
                <a16:creationId xmlns:a16="http://schemas.microsoft.com/office/drawing/2014/main" id="{B686BDD3-9A6A-4256-906F-8F0AB169F5FF}"/>
              </a:ext>
            </a:extLst>
          </p:cNvPr>
          <p:cNvSpPr>
            <a:spLocks noGrp="1"/>
          </p:cNvSpPr>
          <p:nvPr>
            <p:ph type="dt" sz="half" idx="15"/>
          </p:nvPr>
        </p:nvSpPr>
        <p:spPr/>
        <p:txBody>
          <a:bodyPr/>
          <a:lstStyle/>
          <a:p>
            <a:fld id="{BB57CEC4-D552-4206-9624-5669CAA8026D}" type="datetimeFigureOut">
              <a:rPr lang="en-US" smtClean="0"/>
              <a:t>5/28/2022</a:t>
            </a:fld>
            <a:endParaRPr lang="en-US"/>
          </a:p>
        </p:txBody>
      </p:sp>
      <p:sp>
        <p:nvSpPr>
          <p:cNvPr id="23" name="Footer Placeholder 22">
            <a:extLst>
              <a:ext uri="{FF2B5EF4-FFF2-40B4-BE49-F238E27FC236}">
                <a16:creationId xmlns:a16="http://schemas.microsoft.com/office/drawing/2014/main" id="{4732B7A4-8010-49FD-9F94-F2FD76BEB4E2}"/>
              </a:ext>
            </a:extLst>
          </p:cNvPr>
          <p:cNvSpPr>
            <a:spLocks noGrp="1"/>
          </p:cNvSpPr>
          <p:nvPr>
            <p:ph type="ftr" sz="quarter" idx="16"/>
          </p:nvPr>
        </p:nvSpPr>
        <p:spPr/>
        <p:txBody>
          <a:bodyPr/>
          <a:lstStyle/>
          <a:p>
            <a:endParaRPr lang="en-US"/>
          </a:p>
        </p:txBody>
      </p:sp>
      <p:sp>
        <p:nvSpPr>
          <p:cNvPr id="24" name="Slide Number Placeholder 23">
            <a:extLst>
              <a:ext uri="{FF2B5EF4-FFF2-40B4-BE49-F238E27FC236}">
                <a16:creationId xmlns:a16="http://schemas.microsoft.com/office/drawing/2014/main" id="{060CDDD6-A6D7-4394-8F3C-20258C60BFFB}"/>
              </a:ext>
            </a:extLst>
          </p:cNvPr>
          <p:cNvSpPr>
            <a:spLocks noGrp="1"/>
          </p:cNvSpPr>
          <p:nvPr>
            <p:ph type="sldNum" sz="quarter" idx="17"/>
          </p:nvPr>
        </p:nvSpPr>
        <p:spPr/>
        <p:txBody>
          <a:bodyPr/>
          <a:lstStyle>
            <a:lvl1pPr>
              <a:defRPr>
                <a:solidFill>
                  <a:schemeClr val="accent1"/>
                </a:solidFill>
              </a:defRPr>
            </a:lvl1pPr>
          </a:lstStyle>
          <a:p>
            <a:fld id="{5C6CE199-030D-4599-AFCC-EA87B45521BF}" type="slidenum">
              <a:rPr lang="en-US" smtClean="0"/>
              <a:pPr/>
              <a:t>‹#›</a:t>
            </a:fld>
            <a:endParaRPr lang="en-US"/>
          </a:p>
        </p:txBody>
      </p:sp>
    </p:spTree>
    <p:extLst>
      <p:ext uri="{BB962C8B-B14F-4D97-AF65-F5344CB8AC3E}">
        <p14:creationId xmlns:p14="http://schemas.microsoft.com/office/powerpoint/2010/main" val="364297084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5"/>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04C09CD-0884-49DC-BDD0-AE00F1ED866E}"/>
              </a:ext>
            </a:extLst>
          </p:cNvPr>
          <p:cNvCxnSpPr>
            <a:cxnSpLocks/>
          </p:cNvCxnSpPr>
          <p:nvPr/>
        </p:nvCxnSpPr>
        <p:spPr>
          <a:xfrm flipH="1">
            <a:off x="635000" y="800100"/>
            <a:ext cx="105029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DDB7CE59-E8B5-4245-8E8F-6765CB13BAC4}"/>
              </a:ext>
            </a:extLst>
          </p:cNvPr>
          <p:cNvSpPr>
            <a:spLocks noGrp="1"/>
          </p:cNvSpPr>
          <p:nvPr>
            <p:ph type="body" sz="quarter" idx="13" hasCustomPrompt="1"/>
          </p:nvPr>
        </p:nvSpPr>
        <p:spPr>
          <a:xfrm>
            <a:off x="634999" y="954460"/>
            <a:ext cx="10596217" cy="498474"/>
          </a:xfrm>
        </p:spPr>
        <p:txBody>
          <a:bodyPr>
            <a:noAutofit/>
          </a:bodyPr>
          <a:lstStyle>
            <a:lvl1pPr marL="0" indent="0">
              <a:buNone/>
              <a:defRPr lang="en-US" sz="3600" b="1" kern="1200" dirty="0">
                <a:solidFill>
                  <a:schemeClr val="accent1"/>
                </a:solidFill>
                <a:latin typeface="+mj-lt"/>
                <a:ea typeface="+mn-ea"/>
                <a:cs typeface="+mn-cs"/>
              </a:defRPr>
            </a:lvl1pPr>
          </a:lstStyle>
          <a:p>
            <a:pPr lvl="0"/>
            <a:r>
              <a:rPr lang="en-US" dirty="0"/>
              <a:t>TITLE HERE</a:t>
            </a:r>
          </a:p>
        </p:txBody>
      </p:sp>
      <p:sp>
        <p:nvSpPr>
          <p:cNvPr id="15" name="Text Placeholder 14">
            <a:extLst>
              <a:ext uri="{FF2B5EF4-FFF2-40B4-BE49-F238E27FC236}">
                <a16:creationId xmlns:a16="http://schemas.microsoft.com/office/drawing/2014/main" id="{46E8C4BF-BD85-4BE7-B8D8-C0D795606AC4}"/>
              </a:ext>
            </a:extLst>
          </p:cNvPr>
          <p:cNvSpPr>
            <a:spLocks noGrp="1"/>
          </p:cNvSpPr>
          <p:nvPr>
            <p:ph type="body" sz="quarter" idx="14" hasCustomPrompt="1"/>
          </p:nvPr>
        </p:nvSpPr>
        <p:spPr>
          <a:xfrm>
            <a:off x="635000" y="499826"/>
            <a:ext cx="10596217" cy="498475"/>
          </a:xfrm>
        </p:spPr>
        <p:txBody>
          <a:bodyPr>
            <a:normAutofit/>
          </a:bodyPr>
          <a:lstStyle>
            <a:lvl1pPr marL="0" indent="0">
              <a:buNone/>
              <a:defRPr sz="1800">
                <a:latin typeface="+mj-lt"/>
              </a:defRPr>
            </a:lvl1pPr>
          </a:lstStyle>
          <a:p>
            <a:r>
              <a:rPr lang="en-US" dirty="0">
                <a:solidFill>
                  <a:schemeClr val="accent1"/>
                </a:solidFill>
              </a:rPr>
              <a:t>SECTION 1  </a:t>
            </a:r>
            <a:r>
              <a:rPr lang="da-DK" dirty="0">
                <a:solidFill>
                  <a:schemeClr val="tx2"/>
                </a:solidFill>
              </a:rPr>
              <a:t>LOREM IPSUM DOLOR SIT AMET</a:t>
            </a:r>
            <a:endParaRPr lang="en-US" dirty="0">
              <a:solidFill>
                <a:schemeClr val="accent1"/>
              </a:solidFill>
            </a:endParaRPr>
          </a:p>
        </p:txBody>
      </p:sp>
      <p:sp>
        <p:nvSpPr>
          <p:cNvPr id="22" name="Date Placeholder 21">
            <a:extLst>
              <a:ext uri="{FF2B5EF4-FFF2-40B4-BE49-F238E27FC236}">
                <a16:creationId xmlns:a16="http://schemas.microsoft.com/office/drawing/2014/main" id="{B686BDD3-9A6A-4256-906F-8F0AB169F5FF}"/>
              </a:ext>
            </a:extLst>
          </p:cNvPr>
          <p:cNvSpPr>
            <a:spLocks noGrp="1"/>
          </p:cNvSpPr>
          <p:nvPr>
            <p:ph type="dt" sz="half" idx="15"/>
          </p:nvPr>
        </p:nvSpPr>
        <p:spPr/>
        <p:txBody>
          <a:bodyPr/>
          <a:lstStyle/>
          <a:p>
            <a:fld id="{BB57CEC4-D552-4206-9624-5669CAA8026D}" type="datetimeFigureOut">
              <a:rPr lang="en-US" smtClean="0"/>
              <a:t>5/28/2022</a:t>
            </a:fld>
            <a:endParaRPr lang="en-US"/>
          </a:p>
        </p:txBody>
      </p:sp>
      <p:sp>
        <p:nvSpPr>
          <p:cNvPr id="23" name="Footer Placeholder 22">
            <a:extLst>
              <a:ext uri="{FF2B5EF4-FFF2-40B4-BE49-F238E27FC236}">
                <a16:creationId xmlns:a16="http://schemas.microsoft.com/office/drawing/2014/main" id="{4732B7A4-8010-49FD-9F94-F2FD76BEB4E2}"/>
              </a:ext>
            </a:extLst>
          </p:cNvPr>
          <p:cNvSpPr>
            <a:spLocks noGrp="1"/>
          </p:cNvSpPr>
          <p:nvPr>
            <p:ph type="ftr" sz="quarter" idx="16"/>
          </p:nvPr>
        </p:nvSpPr>
        <p:spPr/>
        <p:txBody>
          <a:bodyPr/>
          <a:lstStyle/>
          <a:p>
            <a:endParaRPr lang="en-US"/>
          </a:p>
        </p:txBody>
      </p:sp>
      <p:sp>
        <p:nvSpPr>
          <p:cNvPr id="24" name="Slide Number Placeholder 23">
            <a:extLst>
              <a:ext uri="{FF2B5EF4-FFF2-40B4-BE49-F238E27FC236}">
                <a16:creationId xmlns:a16="http://schemas.microsoft.com/office/drawing/2014/main" id="{060CDDD6-A6D7-4394-8F3C-20258C60BFFB}"/>
              </a:ext>
            </a:extLst>
          </p:cNvPr>
          <p:cNvSpPr>
            <a:spLocks noGrp="1"/>
          </p:cNvSpPr>
          <p:nvPr>
            <p:ph type="sldNum" sz="quarter" idx="17"/>
          </p:nvPr>
        </p:nvSpPr>
        <p:spPr/>
        <p:txBody>
          <a:bodyPr/>
          <a:lstStyle>
            <a:lvl1pPr>
              <a:defRPr>
                <a:solidFill>
                  <a:schemeClr val="accent1"/>
                </a:solidFill>
              </a:defRPr>
            </a:lvl1pPr>
          </a:lstStyle>
          <a:p>
            <a:fld id="{5C6CE199-030D-4599-AFCC-EA87B45521BF}" type="slidenum">
              <a:rPr lang="en-US" smtClean="0"/>
              <a:pPr/>
              <a:t>‹#›</a:t>
            </a:fld>
            <a:endParaRPr lang="en-US"/>
          </a:p>
        </p:txBody>
      </p:sp>
      <p:pic>
        <p:nvPicPr>
          <p:cNvPr id="10" name="Graphic 9">
            <a:extLst>
              <a:ext uri="{FF2B5EF4-FFF2-40B4-BE49-F238E27FC236}">
                <a16:creationId xmlns:a16="http://schemas.microsoft.com/office/drawing/2014/main" id="{CCF3C192-230C-49DB-B051-3D864086C3D6}"/>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r="72343" b="-6067"/>
          <a:stretch/>
        </p:blipFill>
        <p:spPr>
          <a:xfrm>
            <a:off x="11366500" y="243463"/>
            <a:ext cx="381000" cy="556637"/>
          </a:xfrm>
          <a:prstGeom prst="rect">
            <a:avLst/>
          </a:prstGeom>
        </p:spPr>
      </p:pic>
    </p:spTree>
    <p:extLst>
      <p:ext uri="{BB962C8B-B14F-4D97-AF65-F5344CB8AC3E}">
        <p14:creationId xmlns:p14="http://schemas.microsoft.com/office/powerpoint/2010/main" val="214992189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934AF9-ED22-4F65-9C99-8BB183CDBEE1}"/>
              </a:ext>
            </a:extLst>
          </p:cNvPr>
          <p:cNvSpPr>
            <a:spLocks noGrp="1"/>
          </p:cNvSpPr>
          <p:nvPr>
            <p:ph type="dt" sz="half" idx="10"/>
          </p:nvPr>
        </p:nvSpPr>
        <p:spPr/>
        <p:txBody>
          <a:bodyPr/>
          <a:lstStyle/>
          <a:p>
            <a:fld id="{BB57CEC4-D552-4206-9624-5669CAA8026D}" type="datetimeFigureOut">
              <a:rPr lang="en-US" smtClean="0"/>
              <a:t>5/28/2022</a:t>
            </a:fld>
            <a:endParaRPr lang="en-US"/>
          </a:p>
        </p:txBody>
      </p:sp>
      <p:sp>
        <p:nvSpPr>
          <p:cNvPr id="3" name="Footer Placeholder 2">
            <a:extLst>
              <a:ext uri="{FF2B5EF4-FFF2-40B4-BE49-F238E27FC236}">
                <a16:creationId xmlns:a16="http://schemas.microsoft.com/office/drawing/2014/main" id="{F9CDB2CC-AB2E-4672-B795-37BD2D7FFF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841526-CCDC-42E4-BF52-8F5D090616F0}"/>
              </a:ext>
            </a:extLst>
          </p:cNvPr>
          <p:cNvSpPr>
            <a:spLocks noGrp="1"/>
          </p:cNvSpPr>
          <p:nvPr>
            <p:ph type="sldNum" sz="quarter" idx="12"/>
          </p:nvPr>
        </p:nvSpPr>
        <p:spPr/>
        <p:txBody>
          <a:bodyPr/>
          <a:lstStyle/>
          <a:p>
            <a:fld id="{5C6CE199-030D-4599-AFCC-EA87B45521BF}" type="slidenum">
              <a:rPr lang="en-US" smtClean="0"/>
              <a:t>‹#›</a:t>
            </a:fld>
            <a:endParaRPr lang="en-US"/>
          </a:p>
        </p:txBody>
      </p:sp>
      <p:sp>
        <p:nvSpPr>
          <p:cNvPr id="8" name="Picture Placeholder 7">
            <a:extLst>
              <a:ext uri="{FF2B5EF4-FFF2-40B4-BE49-F238E27FC236}">
                <a16:creationId xmlns:a16="http://schemas.microsoft.com/office/drawing/2014/main" id="{7AB97CD2-C526-436A-BD1F-A0C55B717BEC}"/>
              </a:ext>
            </a:extLst>
          </p:cNvPr>
          <p:cNvSpPr>
            <a:spLocks noGrp="1"/>
          </p:cNvSpPr>
          <p:nvPr>
            <p:ph type="pic" sz="quarter" idx="13"/>
          </p:nvPr>
        </p:nvSpPr>
        <p:spPr>
          <a:xfrm>
            <a:off x="0" y="1"/>
            <a:ext cx="12192000" cy="4162097"/>
          </a:xfrm>
          <a:custGeom>
            <a:avLst/>
            <a:gdLst>
              <a:gd name="connsiteX0" fmla="*/ 0 w 12192000"/>
              <a:gd name="connsiteY0" fmla="*/ 0 h 4162097"/>
              <a:gd name="connsiteX1" fmla="*/ 12192000 w 12192000"/>
              <a:gd name="connsiteY1" fmla="*/ 0 h 4162097"/>
              <a:gd name="connsiteX2" fmla="*/ 12192000 w 12192000"/>
              <a:gd name="connsiteY2" fmla="*/ 4162097 h 4162097"/>
              <a:gd name="connsiteX3" fmla="*/ 0 w 12192000"/>
              <a:gd name="connsiteY3" fmla="*/ 4162097 h 4162097"/>
            </a:gdLst>
            <a:ahLst/>
            <a:cxnLst>
              <a:cxn ang="0">
                <a:pos x="connsiteX0" y="connsiteY0"/>
              </a:cxn>
              <a:cxn ang="0">
                <a:pos x="connsiteX1" y="connsiteY1"/>
              </a:cxn>
              <a:cxn ang="0">
                <a:pos x="connsiteX2" y="connsiteY2"/>
              </a:cxn>
              <a:cxn ang="0">
                <a:pos x="connsiteX3" y="connsiteY3"/>
              </a:cxn>
            </a:cxnLst>
            <a:rect l="l" t="t" r="r" b="b"/>
            <a:pathLst>
              <a:path w="12192000" h="4162097">
                <a:moveTo>
                  <a:pt x="0" y="0"/>
                </a:moveTo>
                <a:lnTo>
                  <a:pt x="12192000" y="0"/>
                </a:lnTo>
                <a:lnTo>
                  <a:pt x="12192000" y="4162097"/>
                </a:lnTo>
                <a:lnTo>
                  <a:pt x="0" y="4162097"/>
                </a:lnTo>
                <a:close/>
              </a:path>
            </a:pathLst>
          </a:custGeom>
        </p:spPr>
        <p:txBody>
          <a:bodyPr wrap="square">
            <a:noAutofit/>
          </a:bodyPr>
          <a:lstStyle/>
          <a:p>
            <a:endParaRPr lang="en-US"/>
          </a:p>
        </p:txBody>
      </p:sp>
    </p:spTree>
    <p:extLst>
      <p:ext uri="{BB962C8B-B14F-4D97-AF65-F5344CB8AC3E}">
        <p14:creationId xmlns:p14="http://schemas.microsoft.com/office/powerpoint/2010/main" val="10965584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accent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EC2A62B-1D46-4559-B360-11F7978CF34B}"/>
              </a:ext>
            </a:extLst>
          </p:cNvPr>
          <p:cNvSpPr>
            <a:spLocks noGrp="1"/>
          </p:cNvSpPr>
          <p:nvPr>
            <p:ph type="dt" sz="half" idx="10"/>
          </p:nvPr>
        </p:nvSpPr>
        <p:spPr/>
        <p:txBody>
          <a:bodyPr/>
          <a:lstStyle/>
          <a:p>
            <a:fld id="{BB57CEC4-D552-4206-9624-5669CAA8026D}" type="datetimeFigureOut">
              <a:rPr lang="en-US" smtClean="0"/>
              <a:t>5/28/2022</a:t>
            </a:fld>
            <a:endParaRPr lang="en-US"/>
          </a:p>
        </p:txBody>
      </p:sp>
      <p:sp>
        <p:nvSpPr>
          <p:cNvPr id="4" name="Footer Placeholder 3">
            <a:extLst>
              <a:ext uri="{FF2B5EF4-FFF2-40B4-BE49-F238E27FC236}">
                <a16:creationId xmlns:a16="http://schemas.microsoft.com/office/drawing/2014/main" id="{E11FBE91-9520-4648-B8C5-82BA299D65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80161F-AD43-43EE-A8B5-ABBA45B809F7}"/>
              </a:ext>
            </a:extLst>
          </p:cNvPr>
          <p:cNvSpPr>
            <a:spLocks noGrp="1"/>
          </p:cNvSpPr>
          <p:nvPr>
            <p:ph type="sldNum" sz="quarter" idx="12"/>
          </p:nvPr>
        </p:nvSpPr>
        <p:spPr/>
        <p:txBody>
          <a:bodyPr/>
          <a:lstStyle/>
          <a:p>
            <a:fld id="{5C6CE199-030D-4599-AFCC-EA87B45521BF}" type="slidenum">
              <a:rPr lang="en-US" smtClean="0"/>
              <a:t>‹#›</a:t>
            </a:fld>
            <a:endParaRPr lang="en-US"/>
          </a:p>
        </p:txBody>
      </p:sp>
      <p:cxnSp>
        <p:nvCxnSpPr>
          <p:cNvPr id="7" name="Straight Connector 6">
            <a:extLst>
              <a:ext uri="{FF2B5EF4-FFF2-40B4-BE49-F238E27FC236}">
                <a16:creationId xmlns:a16="http://schemas.microsoft.com/office/drawing/2014/main" id="{34902342-B9A0-436E-906E-29CE89F65324}"/>
              </a:ext>
            </a:extLst>
          </p:cNvPr>
          <p:cNvCxnSpPr>
            <a:cxnSpLocks/>
          </p:cNvCxnSpPr>
          <p:nvPr/>
        </p:nvCxnSpPr>
        <p:spPr>
          <a:xfrm flipH="1">
            <a:off x="635000" y="800100"/>
            <a:ext cx="10502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11">
            <a:extLst>
              <a:ext uri="{FF2B5EF4-FFF2-40B4-BE49-F238E27FC236}">
                <a16:creationId xmlns:a16="http://schemas.microsoft.com/office/drawing/2014/main" id="{797F4B2D-9EE7-46CB-AC63-ACAF67E9CC6E}"/>
              </a:ext>
            </a:extLst>
          </p:cNvPr>
          <p:cNvSpPr>
            <a:spLocks noGrp="1"/>
          </p:cNvSpPr>
          <p:nvPr>
            <p:ph type="body" sz="quarter" idx="13" hasCustomPrompt="1"/>
          </p:nvPr>
        </p:nvSpPr>
        <p:spPr>
          <a:xfrm>
            <a:off x="634999" y="954460"/>
            <a:ext cx="10596217" cy="498474"/>
          </a:xfrm>
          <a:ln>
            <a:noFill/>
          </a:ln>
        </p:spPr>
        <p:txBody>
          <a:bodyPr>
            <a:noAutofit/>
          </a:bodyPr>
          <a:lstStyle>
            <a:lvl1pPr marL="0" indent="0">
              <a:buNone/>
              <a:defRPr lang="en-US" sz="3600" b="1" kern="1200" dirty="0">
                <a:solidFill>
                  <a:schemeClr val="bg1"/>
                </a:solidFill>
                <a:latin typeface="+mj-lt"/>
                <a:ea typeface="+mn-ea"/>
                <a:cs typeface="+mn-cs"/>
              </a:defRPr>
            </a:lvl1pPr>
          </a:lstStyle>
          <a:p>
            <a:pPr lvl="0"/>
            <a:r>
              <a:rPr lang="en-US" dirty="0"/>
              <a:t>TITLE HERE</a:t>
            </a:r>
          </a:p>
        </p:txBody>
      </p:sp>
      <p:sp>
        <p:nvSpPr>
          <p:cNvPr id="10" name="Text Placeholder 14">
            <a:extLst>
              <a:ext uri="{FF2B5EF4-FFF2-40B4-BE49-F238E27FC236}">
                <a16:creationId xmlns:a16="http://schemas.microsoft.com/office/drawing/2014/main" id="{3807C539-D35A-456A-81E4-355B20627270}"/>
              </a:ext>
            </a:extLst>
          </p:cNvPr>
          <p:cNvSpPr>
            <a:spLocks noGrp="1"/>
          </p:cNvSpPr>
          <p:nvPr>
            <p:ph type="body" sz="quarter" idx="14" hasCustomPrompt="1"/>
          </p:nvPr>
        </p:nvSpPr>
        <p:spPr>
          <a:xfrm>
            <a:off x="635000" y="499826"/>
            <a:ext cx="10596217" cy="498475"/>
          </a:xfrm>
          <a:ln>
            <a:noFill/>
          </a:ln>
        </p:spPr>
        <p:txBody>
          <a:bodyPr>
            <a:normAutofit/>
          </a:bodyPr>
          <a:lstStyle>
            <a:lvl1pPr marL="0" indent="0">
              <a:buNone/>
              <a:defRPr sz="1800">
                <a:solidFill>
                  <a:schemeClr val="bg1"/>
                </a:solidFill>
                <a:latin typeface="+mj-lt"/>
              </a:defRPr>
            </a:lvl1pPr>
          </a:lstStyle>
          <a:p>
            <a:r>
              <a:rPr lang="en-US" dirty="0">
                <a:solidFill>
                  <a:schemeClr val="accent1"/>
                </a:solidFill>
              </a:rPr>
              <a:t>SECTION 1  </a:t>
            </a:r>
            <a:r>
              <a:rPr lang="da-DK" dirty="0">
                <a:solidFill>
                  <a:schemeClr val="tx2"/>
                </a:solidFill>
              </a:rPr>
              <a:t>LOREM IPSUM DOLOR SIT AMET</a:t>
            </a:r>
            <a:endParaRPr lang="en-US" dirty="0">
              <a:solidFill>
                <a:schemeClr val="accent1"/>
              </a:solidFill>
            </a:endParaRPr>
          </a:p>
        </p:txBody>
      </p:sp>
      <p:pic>
        <p:nvPicPr>
          <p:cNvPr id="11" name="Graphic 10">
            <a:extLst>
              <a:ext uri="{FF2B5EF4-FFF2-40B4-BE49-F238E27FC236}">
                <a16:creationId xmlns:a16="http://schemas.microsoft.com/office/drawing/2014/main" id="{4938F1A7-688D-4A21-A1FC-F4C3FF157DD5}"/>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r="72343" b="-6067"/>
          <a:stretch/>
        </p:blipFill>
        <p:spPr>
          <a:xfrm>
            <a:off x="11366500" y="243463"/>
            <a:ext cx="381000" cy="556637"/>
          </a:xfrm>
          <a:prstGeom prst="rect">
            <a:avLst/>
          </a:prstGeom>
        </p:spPr>
      </p:pic>
    </p:spTree>
    <p:extLst>
      <p:ext uri="{BB962C8B-B14F-4D97-AF65-F5344CB8AC3E}">
        <p14:creationId xmlns:p14="http://schemas.microsoft.com/office/powerpoint/2010/main" val="2229090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2C157-4A97-4ACE-A869-2F9EA73CCB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F5C7CE-03BC-4275-8704-E0D19DBC9D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8C235F-0109-4D96-8477-28E53A0195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6C8903-683B-4703-865D-ECFF05BD7816}"/>
              </a:ext>
            </a:extLst>
          </p:cNvPr>
          <p:cNvSpPr>
            <a:spLocks noGrp="1"/>
          </p:cNvSpPr>
          <p:nvPr>
            <p:ph type="dt" sz="half" idx="10"/>
          </p:nvPr>
        </p:nvSpPr>
        <p:spPr/>
        <p:txBody>
          <a:bodyPr/>
          <a:lstStyle/>
          <a:p>
            <a:fld id="{BB57CEC4-D552-4206-9624-5669CAA8026D}" type="datetimeFigureOut">
              <a:rPr lang="en-US" smtClean="0"/>
              <a:t>5/28/2022</a:t>
            </a:fld>
            <a:endParaRPr lang="en-US"/>
          </a:p>
        </p:txBody>
      </p:sp>
      <p:sp>
        <p:nvSpPr>
          <p:cNvPr id="6" name="Footer Placeholder 5">
            <a:extLst>
              <a:ext uri="{FF2B5EF4-FFF2-40B4-BE49-F238E27FC236}">
                <a16:creationId xmlns:a16="http://schemas.microsoft.com/office/drawing/2014/main" id="{0A10DB1D-58AB-4FE4-A8F7-766A4E4BB4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D05122-3E02-441D-AF3C-532A727EF8F2}"/>
              </a:ext>
            </a:extLst>
          </p:cNvPr>
          <p:cNvSpPr>
            <a:spLocks noGrp="1"/>
          </p:cNvSpPr>
          <p:nvPr>
            <p:ph type="sldNum" sz="quarter" idx="12"/>
          </p:nvPr>
        </p:nvSpPr>
        <p:spPr/>
        <p:txBody>
          <a:bodyPr/>
          <a:lstStyle/>
          <a:p>
            <a:fld id="{5C6CE199-030D-4599-AFCC-EA87B45521BF}" type="slidenum">
              <a:rPr lang="en-US" smtClean="0"/>
              <a:t>‹#›</a:t>
            </a:fld>
            <a:endParaRPr lang="en-US"/>
          </a:p>
        </p:txBody>
      </p:sp>
    </p:spTree>
    <p:extLst>
      <p:ext uri="{BB962C8B-B14F-4D97-AF65-F5344CB8AC3E}">
        <p14:creationId xmlns:p14="http://schemas.microsoft.com/office/powerpoint/2010/main" val="2458178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DC2E7-6AF9-4C63-9092-47726A3F00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B8AEA1-4AB0-4217-BAA3-B1C8F7F7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A0E76D-DA83-4646-9FA7-5560BF471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90AEE4-56EA-4EE0-AD54-E5DF99C07DC2}"/>
              </a:ext>
            </a:extLst>
          </p:cNvPr>
          <p:cNvSpPr>
            <a:spLocks noGrp="1"/>
          </p:cNvSpPr>
          <p:nvPr>
            <p:ph type="dt" sz="half" idx="10"/>
          </p:nvPr>
        </p:nvSpPr>
        <p:spPr/>
        <p:txBody>
          <a:bodyPr/>
          <a:lstStyle/>
          <a:p>
            <a:fld id="{BB57CEC4-D552-4206-9624-5669CAA8026D}" type="datetimeFigureOut">
              <a:rPr lang="en-US" smtClean="0"/>
              <a:t>5/28/2022</a:t>
            </a:fld>
            <a:endParaRPr lang="en-US"/>
          </a:p>
        </p:txBody>
      </p:sp>
      <p:sp>
        <p:nvSpPr>
          <p:cNvPr id="6" name="Footer Placeholder 5">
            <a:extLst>
              <a:ext uri="{FF2B5EF4-FFF2-40B4-BE49-F238E27FC236}">
                <a16:creationId xmlns:a16="http://schemas.microsoft.com/office/drawing/2014/main" id="{3F75D87D-8C9E-44C9-B353-E6D66676E4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407065-2A29-4257-AA71-7204B56EFE4A}"/>
              </a:ext>
            </a:extLst>
          </p:cNvPr>
          <p:cNvSpPr>
            <a:spLocks noGrp="1"/>
          </p:cNvSpPr>
          <p:nvPr>
            <p:ph type="sldNum" sz="quarter" idx="12"/>
          </p:nvPr>
        </p:nvSpPr>
        <p:spPr/>
        <p:txBody>
          <a:bodyPr/>
          <a:lstStyle/>
          <a:p>
            <a:fld id="{5C6CE199-030D-4599-AFCC-EA87B45521BF}" type="slidenum">
              <a:rPr lang="en-US" smtClean="0"/>
              <a:t>‹#›</a:t>
            </a:fld>
            <a:endParaRPr lang="en-US"/>
          </a:p>
        </p:txBody>
      </p:sp>
    </p:spTree>
    <p:extLst>
      <p:ext uri="{BB962C8B-B14F-4D97-AF65-F5344CB8AC3E}">
        <p14:creationId xmlns:p14="http://schemas.microsoft.com/office/powerpoint/2010/main" val="36208414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16132-D648-4578-8536-AEE3D16FAB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6B56F0-4CA4-4ED8-832E-D5A654E305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4F4509-FF12-428A-B061-412697643EBA}"/>
              </a:ext>
            </a:extLst>
          </p:cNvPr>
          <p:cNvSpPr>
            <a:spLocks noGrp="1"/>
          </p:cNvSpPr>
          <p:nvPr>
            <p:ph type="dt" sz="half" idx="10"/>
          </p:nvPr>
        </p:nvSpPr>
        <p:spPr/>
        <p:txBody>
          <a:bodyPr/>
          <a:lstStyle/>
          <a:p>
            <a:fld id="{BB57CEC4-D552-4206-9624-5669CAA8026D}" type="datetimeFigureOut">
              <a:rPr lang="en-US" smtClean="0"/>
              <a:t>5/28/2022</a:t>
            </a:fld>
            <a:endParaRPr lang="en-US"/>
          </a:p>
        </p:txBody>
      </p:sp>
      <p:sp>
        <p:nvSpPr>
          <p:cNvPr id="5" name="Footer Placeholder 4">
            <a:extLst>
              <a:ext uri="{FF2B5EF4-FFF2-40B4-BE49-F238E27FC236}">
                <a16:creationId xmlns:a16="http://schemas.microsoft.com/office/drawing/2014/main" id="{F8E2D129-63D8-4338-A72A-84F0C1E0BB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A7C3DD-1A86-46FB-B782-C734C84F86B5}"/>
              </a:ext>
            </a:extLst>
          </p:cNvPr>
          <p:cNvSpPr>
            <a:spLocks noGrp="1"/>
          </p:cNvSpPr>
          <p:nvPr>
            <p:ph type="sldNum" sz="quarter" idx="12"/>
          </p:nvPr>
        </p:nvSpPr>
        <p:spPr/>
        <p:txBody>
          <a:bodyPr/>
          <a:lstStyle/>
          <a:p>
            <a:fld id="{5C6CE199-030D-4599-AFCC-EA87B45521BF}" type="slidenum">
              <a:rPr lang="en-US" smtClean="0"/>
              <a:t>‹#›</a:t>
            </a:fld>
            <a:endParaRPr lang="en-US"/>
          </a:p>
        </p:txBody>
      </p:sp>
    </p:spTree>
    <p:extLst>
      <p:ext uri="{BB962C8B-B14F-4D97-AF65-F5344CB8AC3E}">
        <p14:creationId xmlns:p14="http://schemas.microsoft.com/office/powerpoint/2010/main" val="4294051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8DD44E-05AF-45EB-BEDD-C9A85F861F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374F47-182A-49C2-B35B-496A84599B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5C964A-5AC2-4677-A3EC-437C2E096A25}"/>
              </a:ext>
            </a:extLst>
          </p:cNvPr>
          <p:cNvSpPr>
            <a:spLocks noGrp="1"/>
          </p:cNvSpPr>
          <p:nvPr>
            <p:ph type="dt" sz="half" idx="10"/>
          </p:nvPr>
        </p:nvSpPr>
        <p:spPr/>
        <p:txBody>
          <a:bodyPr/>
          <a:lstStyle/>
          <a:p>
            <a:fld id="{BB57CEC4-D552-4206-9624-5669CAA8026D}" type="datetimeFigureOut">
              <a:rPr lang="en-US" smtClean="0"/>
              <a:t>5/28/2022</a:t>
            </a:fld>
            <a:endParaRPr lang="en-US"/>
          </a:p>
        </p:txBody>
      </p:sp>
      <p:sp>
        <p:nvSpPr>
          <p:cNvPr id="5" name="Footer Placeholder 4">
            <a:extLst>
              <a:ext uri="{FF2B5EF4-FFF2-40B4-BE49-F238E27FC236}">
                <a16:creationId xmlns:a16="http://schemas.microsoft.com/office/drawing/2014/main" id="{35B63822-767E-4DE8-ACDF-F9ACA5C628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B249A3-A900-4DAB-9CBF-B32CFB4DBB8F}"/>
              </a:ext>
            </a:extLst>
          </p:cNvPr>
          <p:cNvSpPr>
            <a:spLocks noGrp="1"/>
          </p:cNvSpPr>
          <p:nvPr>
            <p:ph type="sldNum" sz="quarter" idx="12"/>
          </p:nvPr>
        </p:nvSpPr>
        <p:spPr/>
        <p:txBody>
          <a:bodyPr/>
          <a:lstStyle/>
          <a:p>
            <a:fld id="{5C6CE199-030D-4599-AFCC-EA87B45521BF}" type="slidenum">
              <a:rPr lang="en-US" smtClean="0"/>
              <a:t>‹#›</a:t>
            </a:fld>
            <a:endParaRPr lang="en-US"/>
          </a:p>
        </p:txBody>
      </p:sp>
    </p:spTree>
    <p:extLst>
      <p:ext uri="{BB962C8B-B14F-4D97-AF65-F5344CB8AC3E}">
        <p14:creationId xmlns:p14="http://schemas.microsoft.com/office/powerpoint/2010/main" val="3781027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0DA44F4-A8AB-4E2A-A6C2-FB4E43908839}"/>
              </a:ext>
            </a:extLst>
          </p:cNvPr>
          <p:cNvSpPr>
            <a:spLocks noGrp="1"/>
          </p:cNvSpPr>
          <p:nvPr>
            <p:ph type="dt" sz="half" idx="10"/>
          </p:nvPr>
        </p:nvSpPr>
        <p:spPr/>
        <p:txBody>
          <a:bodyPr/>
          <a:lstStyle/>
          <a:p>
            <a:fld id="{BB57CEC4-D552-4206-9624-5669CAA8026D}" type="datetimeFigureOut">
              <a:rPr lang="en-US" smtClean="0"/>
              <a:t>5/28/2022</a:t>
            </a:fld>
            <a:endParaRPr lang="en-US"/>
          </a:p>
        </p:txBody>
      </p:sp>
      <p:sp>
        <p:nvSpPr>
          <p:cNvPr id="4" name="Footer Placeholder 3">
            <a:extLst>
              <a:ext uri="{FF2B5EF4-FFF2-40B4-BE49-F238E27FC236}">
                <a16:creationId xmlns:a16="http://schemas.microsoft.com/office/drawing/2014/main" id="{503227B9-1ABE-4980-82AE-BAA83C7988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32F534-FE74-410C-9FC3-8B890A007BCA}"/>
              </a:ext>
            </a:extLst>
          </p:cNvPr>
          <p:cNvSpPr>
            <a:spLocks noGrp="1"/>
          </p:cNvSpPr>
          <p:nvPr>
            <p:ph type="sldNum" sz="quarter" idx="12"/>
          </p:nvPr>
        </p:nvSpPr>
        <p:spPr/>
        <p:txBody>
          <a:bodyPr/>
          <a:lstStyle/>
          <a:p>
            <a:fld id="{5C6CE199-030D-4599-AFCC-EA87B45521BF}" type="slidenum">
              <a:rPr lang="en-US" smtClean="0"/>
              <a:t>‹#›</a:t>
            </a:fld>
            <a:endParaRPr lang="en-US"/>
          </a:p>
        </p:txBody>
      </p:sp>
      <p:sp>
        <p:nvSpPr>
          <p:cNvPr id="6" name="Picture Placeholder 5">
            <a:extLst>
              <a:ext uri="{FF2B5EF4-FFF2-40B4-BE49-F238E27FC236}">
                <a16:creationId xmlns:a16="http://schemas.microsoft.com/office/drawing/2014/main" id="{B71D5169-A181-47B3-A662-B351631E83DD}"/>
              </a:ext>
            </a:extLst>
          </p:cNvPr>
          <p:cNvSpPr>
            <a:spLocks noGrp="1"/>
          </p:cNvSpPr>
          <p:nvPr>
            <p:ph type="pic" sz="quarter" idx="13"/>
          </p:nvPr>
        </p:nvSpPr>
        <p:spPr>
          <a:xfrm>
            <a:off x="0" y="2695903"/>
            <a:ext cx="12192000" cy="4162097"/>
          </a:xfrm>
          <a:custGeom>
            <a:avLst/>
            <a:gdLst>
              <a:gd name="connsiteX0" fmla="*/ 0 w 12192000"/>
              <a:gd name="connsiteY0" fmla="*/ 0 h 4162097"/>
              <a:gd name="connsiteX1" fmla="*/ 12192000 w 12192000"/>
              <a:gd name="connsiteY1" fmla="*/ 0 h 4162097"/>
              <a:gd name="connsiteX2" fmla="*/ 12192000 w 12192000"/>
              <a:gd name="connsiteY2" fmla="*/ 4162097 h 4162097"/>
              <a:gd name="connsiteX3" fmla="*/ 0 w 12192000"/>
              <a:gd name="connsiteY3" fmla="*/ 4162097 h 4162097"/>
            </a:gdLst>
            <a:ahLst/>
            <a:cxnLst>
              <a:cxn ang="0">
                <a:pos x="connsiteX0" y="connsiteY0"/>
              </a:cxn>
              <a:cxn ang="0">
                <a:pos x="connsiteX1" y="connsiteY1"/>
              </a:cxn>
              <a:cxn ang="0">
                <a:pos x="connsiteX2" y="connsiteY2"/>
              </a:cxn>
              <a:cxn ang="0">
                <a:pos x="connsiteX3" y="connsiteY3"/>
              </a:cxn>
            </a:cxnLst>
            <a:rect l="l" t="t" r="r" b="b"/>
            <a:pathLst>
              <a:path w="12192000" h="4162097">
                <a:moveTo>
                  <a:pt x="0" y="0"/>
                </a:moveTo>
                <a:lnTo>
                  <a:pt x="12192000" y="0"/>
                </a:lnTo>
                <a:lnTo>
                  <a:pt x="12192000" y="4162097"/>
                </a:lnTo>
                <a:lnTo>
                  <a:pt x="0" y="4162097"/>
                </a:lnTo>
                <a:close/>
              </a:path>
            </a:pathLst>
          </a:custGeom>
        </p:spPr>
        <p:txBody>
          <a:bodyPr wrap="square">
            <a:noAutofit/>
          </a:bodyPr>
          <a:lstStyle/>
          <a:p>
            <a:endParaRPr lang="en-US"/>
          </a:p>
        </p:txBody>
      </p:sp>
    </p:spTree>
    <p:extLst>
      <p:ext uri="{BB962C8B-B14F-4D97-AF65-F5344CB8AC3E}">
        <p14:creationId xmlns:p14="http://schemas.microsoft.com/office/powerpoint/2010/main" val="2456502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23618C5-D8F5-4B97-9FF4-AE42093CEA14}"/>
              </a:ext>
            </a:extLst>
          </p:cNvPr>
          <p:cNvSpPr>
            <a:spLocks noGrp="1"/>
          </p:cNvSpPr>
          <p:nvPr>
            <p:ph type="dt" sz="half" idx="10"/>
          </p:nvPr>
        </p:nvSpPr>
        <p:spPr/>
        <p:txBody>
          <a:bodyPr/>
          <a:lstStyle/>
          <a:p>
            <a:fld id="{BB57CEC4-D552-4206-9624-5669CAA8026D}" type="datetimeFigureOut">
              <a:rPr lang="en-US" smtClean="0"/>
              <a:t>5/28/2022</a:t>
            </a:fld>
            <a:endParaRPr lang="en-US"/>
          </a:p>
        </p:txBody>
      </p:sp>
      <p:sp>
        <p:nvSpPr>
          <p:cNvPr id="4" name="Footer Placeholder 3">
            <a:extLst>
              <a:ext uri="{FF2B5EF4-FFF2-40B4-BE49-F238E27FC236}">
                <a16:creationId xmlns:a16="http://schemas.microsoft.com/office/drawing/2014/main" id="{289E67E5-65B4-459E-9DE8-C6E52E80DA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42998C-5ED1-4092-AE59-7C93EF0C45E6}"/>
              </a:ext>
            </a:extLst>
          </p:cNvPr>
          <p:cNvSpPr>
            <a:spLocks noGrp="1"/>
          </p:cNvSpPr>
          <p:nvPr>
            <p:ph type="sldNum" sz="quarter" idx="12"/>
          </p:nvPr>
        </p:nvSpPr>
        <p:spPr/>
        <p:txBody>
          <a:bodyPr/>
          <a:lstStyle/>
          <a:p>
            <a:fld id="{5C6CE199-030D-4599-AFCC-EA87B45521BF}" type="slidenum">
              <a:rPr lang="en-US" smtClean="0"/>
              <a:t>‹#›</a:t>
            </a:fld>
            <a:endParaRPr lang="en-US"/>
          </a:p>
        </p:txBody>
      </p:sp>
      <p:sp>
        <p:nvSpPr>
          <p:cNvPr id="7" name="Picture Placeholder 6">
            <a:extLst>
              <a:ext uri="{FF2B5EF4-FFF2-40B4-BE49-F238E27FC236}">
                <a16:creationId xmlns:a16="http://schemas.microsoft.com/office/drawing/2014/main" id="{E3A6383A-CA57-435F-97F2-764D81CF1FCF}"/>
              </a:ext>
            </a:extLst>
          </p:cNvPr>
          <p:cNvSpPr>
            <a:spLocks noGrp="1"/>
          </p:cNvSpPr>
          <p:nvPr>
            <p:ph type="pic" sz="quarter" idx="13"/>
          </p:nvPr>
        </p:nvSpPr>
        <p:spPr>
          <a:xfrm>
            <a:off x="0" y="0"/>
            <a:ext cx="12192000" cy="6858000"/>
          </a:xfrm>
        </p:spPr>
        <p:txBody>
          <a:bodyPr/>
          <a:lstStyle/>
          <a:p>
            <a:endParaRPr lang="en-US"/>
          </a:p>
        </p:txBody>
      </p:sp>
    </p:spTree>
    <p:extLst>
      <p:ext uri="{BB962C8B-B14F-4D97-AF65-F5344CB8AC3E}">
        <p14:creationId xmlns:p14="http://schemas.microsoft.com/office/powerpoint/2010/main" val="544461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EC2A62B-1D46-4559-B360-11F7978CF34B}"/>
              </a:ext>
            </a:extLst>
          </p:cNvPr>
          <p:cNvSpPr>
            <a:spLocks noGrp="1"/>
          </p:cNvSpPr>
          <p:nvPr>
            <p:ph type="dt" sz="half" idx="10"/>
          </p:nvPr>
        </p:nvSpPr>
        <p:spPr/>
        <p:txBody>
          <a:bodyPr/>
          <a:lstStyle/>
          <a:p>
            <a:fld id="{BB57CEC4-D552-4206-9624-5669CAA8026D}" type="datetimeFigureOut">
              <a:rPr lang="en-US" smtClean="0"/>
              <a:t>5/28/2022</a:t>
            </a:fld>
            <a:endParaRPr lang="en-US"/>
          </a:p>
        </p:txBody>
      </p:sp>
      <p:sp>
        <p:nvSpPr>
          <p:cNvPr id="4" name="Footer Placeholder 3">
            <a:extLst>
              <a:ext uri="{FF2B5EF4-FFF2-40B4-BE49-F238E27FC236}">
                <a16:creationId xmlns:a16="http://schemas.microsoft.com/office/drawing/2014/main" id="{E11FBE91-9520-4648-B8C5-82BA299D65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80161F-AD43-43EE-A8B5-ABBA45B809F7}"/>
              </a:ext>
            </a:extLst>
          </p:cNvPr>
          <p:cNvSpPr>
            <a:spLocks noGrp="1"/>
          </p:cNvSpPr>
          <p:nvPr>
            <p:ph type="sldNum" sz="quarter" idx="12"/>
          </p:nvPr>
        </p:nvSpPr>
        <p:spPr/>
        <p:txBody>
          <a:bodyPr/>
          <a:lstStyle/>
          <a:p>
            <a:fld id="{5C6CE199-030D-4599-AFCC-EA87B45521BF}" type="slidenum">
              <a:rPr lang="en-US" smtClean="0"/>
              <a:t>‹#›</a:t>
            </a:fld>
            <a:endParaRPr lang="en-US"/>
          </a:p>
        </p:txBody>
      </p:sp>
      <p:sp>
        <p:nvSpPr>
          <p:cNvPr id="10" name="Picture Placeholder 9">
            <a:extLst>
              <a:ext uri="{FF2B5EF4-FFF2-40B4-BE49-F238E27FC236}">
                <a16:creationId xmlns:a16="http://schemas.microsoft.com/office/drawing/2014/main" id="{E7D82559-3709-4D45-9061-969E59A219AA}"/>
              </a:ext>
            </a:extLst>
          </p:cNvPr>
          <p:cNvSpPr>
            <a:spLocks noGrp="1"/>
          </p:cNvSpPr>
          <p:nvPr>
            <p:ph type="pic" sz="quarter" idx="13"/>
          </p:nvPr>
        </p:nvSpPr>
        <p:spPr>
          <a:xfrm>
            <a:off x="6350000" y="0"/>
            <a:ext cx="6121400" cy="6858000"/>
          </a:xfrm>
          <a:custGeom>
            <a:avLst/>
            <a:gdLst>
              <a:gd name="connsiteX0" fmla="*/ 1822463 w 6121400"/>
              <a:gd name="connsiteY0" fmla="*/ 0 h 6858000"/>
              <a:gd name="connsiteX1" fmla="*/ 6121400 w 6121400"/>
              <a:gd name="connsiteY1" fmla="*/ 0 h 6858000"/>
              <a:gd name="connsiteX2" fmla="*/ 4298937 w 6121400"/>
              <a:gd name="connsiteY2" fmla="*/ 6858000 h 6858000"/>
              <a:gd name="connsiteX3" fmla="*/ 0 w 612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121400" h="6858000">
                <a:moveTo>
                  <a:pt x="1822463" y="0"/>
                </a:moveTo>
                <a:lnTo>
                  <a:pt x="6121400" y="0"/>
                </a:lnTo>
                <a:lnTo>
                  <a:pt x="4298937"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1530084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6315477-84A5-4131-A05D-22ACCD4203F0}"/>
              </a:ext>
            </a:extLst>
          </p:cNvPr>
          <p:cNvSpPr>
            <a:spLocks noGrp="1"/>
          </p:cNvSpPr>
          <p:nvPr>
            <p:ph type="dt" sz="half" idx="10"/>
          </p:nvPr>
        </p:nvSpPr>
        <p:spPr/>
        <p:txBody>
          <a:bodyPr/>
          <a:lstStyle/>
          <a:p>
            <a:fld id="{BB57CEC4-D552-4206-9624-5669CAA8026D}" type="datetimeFigureOut">
              <a:rPr lang="en-US" smtClean="0"/>
              <a:t>5/28/2022</a:t>
            </a:fld>
            <a:endParaRPr lang="en-US"/>
          </a:p>
        </p:txBody>
      </p:sp>
      <p:sp>
        <p:nvSpPr>
          <p:cNvPr id="4" name="Footer Placeholder 3">
            <a:extLst>
              <a:ext uri="{FF2B5EF4-FFF2-40B4-BE49-F238E27FC236}">
                <a16:creationId xmlns:a16="http://schemas.microsoft.com/office/drawing/2014/main" id="{64C0D242-F13B-4E1F-A687-719DA9F8E6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8D3D41-4440-46A2-A060-7749F976373D}"/>
              </a:ext>
            </a:extLst>
          </p:cNvPr>
          <p:cNvSpPr>
            <a:spLocks noGrp="1"/>
          </p:cNvSpPr>
          <p:nvPr>
            <p:ph type="sldNum" sz="quarter" idx="12"/>
          </p:nvPr>
        </p:nvSpPr>
        <p:spPr/>
        <p:txBody>
          <a:bodyPr/>
          <a:lstStyle/>
          <a:p>
            <a:fld id="{5C6CE199-030D-4599-AFCC-EA87B45521BF}" type="slidenum">
              <a:rPr lang="en-US" smtClean="0"/>
              <a:t>‹#›</a:t>
            </a:fld>
            <a:endParaRPr lang="en-US"/>
          </a:p>
        </p:txBody>
      </p:sp>
      <p:sp>
        <p:nvSpPr>
          <p:cNvPr id="6" name="Picture Placeholder 5">
            <a:extLst>
              <a:ext uri="{FF2B5EF4-FFF2-40B4-BE49-F238E27FC236}">
                <a16:creationId xmlns:a16="http://schemas.microsoft.com/office/drawing/2014/main" id="{87CFC9CA-5AFE-40F7-B4F2-482527FA48BE}"/>
              </a:ext>
            </a:extLst>
          </p:cNvPr>
          <p:cNvSpPr>
            <a:spLocks noGrp="1"/>
          </p:cNvSpPr>
          <p:nvPr>
            <p:ph type="pic" sz="quarter" idx="13"/>
          </p:nvPr>
        </p:nvSpPr>
        <p:spPr>
          <a:xfrm>
            <a:off x="6350000" y="0"/>
            <a:ext cx="6121400" cy="6858000"/>
          </a:xfrm>
          <a:custGeom>
            <a:avLst/>
            <a:gdLst>
              <a:gd name="connsiteX0" fmla="*/ 1822463 w 6121400"/>
              <a:gd name="connsiteY0" fmla="*/ 0 h 6858000"/>
              <a:gd name="connsiteX1" fmla="*/ 6121400 w 6121400"/>
              <a:gd name="connsiteY1" fmla="*/ 0 h 6858000"/>
              <a:gd name="connsiteX2" fmla="*/ 4298937 w 6121400"/>
              <a:gd name="connsiteY2" fmla="*/ 6858000 h 6858000"/>
              <a:gd name="connsiteX3" fmla="*/ 0 w 612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121400" h="6858000">
                <a:moveTo>
                  <a:pt x="1822463" y="0"/>
                </a:moveTo>
                <a:lnTo>
                  <a:pt x="6121400" y="0"/>
                </a:lnTo>
                <a:lnTo>
                  <a:pt x="4298937"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10005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6315477-84A5-4131-A05D-22ACCD4203F0}"/>
              </a:ext>
            </a:extLst>
          </p:cNvPr>
          <p:cNvSpPr>
            <a:spLocks noGrp="1"/>
          </p:cNvSpPr>
          <p:nvPr>
            <p:ph type="dt" sz="half" idx="10"/>
          </p:nvPr>
        </p:nvSpPr>
        <p:spPr/>
        <p:txBody>
          <a:bodyPr/>
          <a:lstStyle/>
          <a:p>
            <a:fld id="{BB57CEC4-D552-4206-9624-5669CAA8026D}" type="datetimeFigureOut">
              <a:rPr lang="en-US" smtClean="0"/>
              <a:t>5/28/2022</a:t>
            </a:fld>
            <a:endParaRPr lang="en-US"/>
          </a:p>
        </p:txBody>
      </p:sp>
      <p:sp>
        <p:nvSpPr>
          <p:cNvPr id="4" name="Footer Placeholder 3">
            <a:extLst>
              <a:ext uri="{FF2B5EF4-FFF2-40B4-BE49-F238E27FC236}">
                <a16:creationId xmlns:a16="http://schemas.microsoft.com/office/drawing/2014/main" id="{64C0D242-F13B-4E1F-A687-719DA9F8E6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8D3D41-4440-46A2-A060-7749F976373D}"/>
              </a:ext>
            </a:extLst>
          </p:cNvPr>
          <p:cNvSpPr>
            <a:spLocks noGrp="1"/>
          </p:cNvSpPr>
          <p:nvPr>
            <p:ph type="sldNum" sz="quarter" idx="12"/>
          </p:nvPr>
        </p:nvSpPr>
        <p:spPr/>
        <p:txBody>
          <a:bodyPr/>
          <a:lstStyle/>
          <a:p>
            <a:fld id="{5C6CE199-030D-4599-AFCC-EA87B45521BF}" type="slidenum">
              <a:rPr lang="en-US" smtClean="0"/>
              <a:t>‹#›</a:t>
            </a:fld>
            <a:endParaRPr lang="en-US"/>
          </a:p>
        </p:txBody>
      </p:sp>
      <p:sp>
        <p:nvSpPr>
          <p:cNvPr id="10" name="Picture Placeholder 9">
            <a:extLst>
              <a:ext uri="{FF2B5EF4-FFF2-40B4-BE49-F238E27FC236}">
                <a16:creationId xmlns:a16="http://schemas.microsoft.com/office/drawing/2014/main" id="{A63594C3-BAB4-4C39-BFCB-76BE3CEF8B16}"/>
              </a:ext>
            </a:extLst>
          </p:cNvPr>
          <p:cNvSpPr>
            <a:spLocks noGrp="1"/>
          </p:cNvSpPr>
          <p:nvPr>
            <p:ph type="pic" sz="quarter" idx="13"/>
          </p:nvPr>
        </p:nvSpPr>
        <p:spPr>
          <a:xfrm>
            <a:off x="-241300" y="0"/>
            <a:ext cx="6096000" cy="6858000"/>
          </a:xfrm>
          <a:custGeom>
            <a:avLst/>
            <a:gdLst>
              <a:gd name="connsiteX0" fmla="*/ 0 w 6096000"/>
              <a:gd name="connsiteY0" fmla="*/ 0 h 6858000"/>
              <a:gd name="connsiteX1" fmla="*/ 4308551 w 6096000"/>
              <a:gd name="connsiteY1" fmla="*/ 0 h 6858000"/>
              <a:gd name="connsiteX2" fmla="*/ 6096000 w 6096000"/>
              <a:gd name="connsiteY2" fmla="*/ 6858000 h 6858000"/>
              <a:gd name="connsiteX3" fmla="*/ 1762049 w 6096000"/>
              <a:gd name="connsiteY3" fmla="*/ 6858000 h 6858000"/>
              <a:gd name="connsiteX4" fmla="*/ 0 w 6096000"/>
              <a:gd name="connsiteY4" fmla="*/ 9745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58000">
                <a:moveTo>
                  <a:pt x="0" y="0"/>
                </a:moveTo>
                <a:lnTo>
                  <a:pt x="4308551" y="0"/>
                </a:lnTo>
                <a:lnTo>
                  <a:pt x="6096000" y="6858000"/>
                </a:lnTo>
                <a:lnTo>
                  <a:pt x="1762049" y="6858000"/>
                </a:lnTo>
                <a:lnTo>
                  <a:pt x="0" y="97454"/>
                </a:lnTo>
                <a:close/>
              </a:path>
            </a:pathLst>
          </a:custGeom>
        </p:spPr>
        <p:txBody>
          <a:bodyPr wrap="square">
            <a:noAutofit/>
          </a:bodyPr>
          <a:lstStyle/>
          <a:p>
            <a:endParaRPr lang="en-US"/>
          </a:p>
        </p:txBody>
      </p:sp>
    </p:spTree>
    <p:extLst>
      <p:ext uri="{BB962C8B-B14F-4D97-AF65-F5344CB8AC3E}">
        <p14:creationId xmlns:p14="http://schemas.microsoft.com/office/powerpoint/2010/main" val="3916217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B914463-F226-4C82-A72C-7395F80DC2CB}"/>
              </a:ext>
            </a:extLst>
          </p:cNvPr>
          <p:cNvSpPr>
            <a:spLocks noGrp="1"/>
          </p:cNvSpPr>
          <p:nvPr>
            <p:ph type="dt" sz="half" idx="10"/>
          </p:nvPr>
        </p:nvSpPr>
        <p:spPr/>
        <p:txBody>
          <a:bodyPr/>
          <a:lstStyle/>
          <a:p>
            <a:fld id="{BB57CEC4-D552-4206-9624-5669CAA8026D}" type="datetimeFigureOut">
              <a:rPr lang="en-US" smtClean="0"/>
              <a:t>5/28/2022</a:t>
            </a:fld>
            <a:endParaRPr lang="en-US"/>
          </a:p>
        </p:txBody>
      </p:sp>
      <p:sp>
        <p:nvSpPr>
          <p:cNvPr id="4" name="Footer Placeholder 3">
            <a:extLst>
              <a:ext uri="{FF2B5EF4-FFF2-40B4-BE49-F238E27FC236}">
                <a16:creationId xmlns:a16="http://schemas.microsoft.com/office/drawing/2014/main" id="{71299D9B-0563-4EB2-A227-6D7806EDF8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2679C4-935C-44FD-9A1C-56FC3A20F77C}"/>
              </a:ext>
            </a:extLst>
          </p:cNvPr>
          <p:cNvSpPr>
            <a:spLocks noGrp="1"/>
          </p:cNvSpPr>
          <p:nvPr>
            <p:ph type="sldNum" sz="quarter" idx="12"/>
          </p:nvPr>
        </p:nvSpPr>
        <p:spPr/>
        <p:txBody>
          <a:bodyPr/>
          <a:lstStyle/>
          <a:p>
            <a:fld id="{5C6CE199-030D-4599-AFCC-EA87B45521BF}" type="slidenum">
              <a:rPr lang="en-US" smtClean="0"/>
              <a:t>‹#›</a:t>
            </a:fld>
            <a:endParaRPr lang="en-US"/>
          </a:p>
        </p:txBody>
      </p:sp>
      <p:cxnSp>
        <p:nvCxnSpPr>
          <p:cNvPr id="9" name="Straight Connector 8">
            <a:extLst>
              <a:ext uri="{FF2B5EF4-FFF2-40B4-BE49-F238E27FC236}">
                <a16:creationId xmlns:a16="http://schemas.microsoft.com/office/drawing/2014/main" id="{EC96CB3F-28E8-4220-BA08-21A55BF6A99C}"/>
              </a:ext>
            </a:extLst>
          </p:cNvPr>
          <p:cNvCxnSpPr>
            <a:cxnSpLocks/>
          </p:cNvCxnSpPr>
          <p:nvPr/>
        </p:nvCxnSpPr>
        <p:spPr>
          <a:xfrm flipH="1">
            <a:off x="635000" y="800100"/>
            <a:ext cx="105029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Placeholder 11">
            <a:extLst>
              <a:ext uri="{FF2B5EF4-FFF2-40B4-BE49-F238E27FC236}">
                <a16:creationId xmlns:a16="http://schemas.microsoft.com/office/drawing/2014/main" id="{348684DB-FA29-466A-A34B-9E8F75906DAC}"/>
              </a:ext>
            </a:extLst>
          </p:cNvPr>
          <p:cNvSpPr>
            <a:spLocks noGrp="1"/>
          </p:cNvSpPr>
          <p:nvPr>
            <p:ph type="body" sz="quarter" idx="14" hasCustomPrompt="1"/>
          </p:nvPr>
        </p:nvSpPr>
        <p:spPr>
          <a:xfrm>
            <a:off x="634999" y="954460"/>
            <a:ext cx="10596217" cy="498474"/>
          </a:xfrm>
        </p:spPr>
        <p:txBody>
          <a:bodyPr>
            <a:noAutofit/>
          </a:bodyPr>
          <a:lstStyle>
            <a:lvl1pPr marL="0" indent="0">
              <a:buNone/>
              <a:defRPr lang="en-US" sz="3600" b="1" kern="1200" dirty="0">
                <a:solidFill>
                  <a:schemeClr val="accent1"/>
                </a:solidFill>
                <a:latin typeface="+mj-lt"/>
                <a:ea typeface="+mn-ea"/>
                <a:cs typeface="+mn-cs"/>
              </a:defRPr>
            </a:lvl1pPr>
          </a:lstStyle>
          <a:p>
            <a:pPr lvl="0"/>
            <a:r>
              <a:rPr lang="en-US" dirty="0"/>
              <a:t>TITLE HERE</a:t>
            </a:r>
          </a:p>
        </p:txBody>
      </p:sp>
      <p:sp>
        <p:nvSpPr>
          <p:cNvPr id="12" name="Text Placeholder 14">
            <a:extLst>
              <a:ext uri="{FF2B5EF4-FFF2-40B4-BE49-F238E27FC236}">
                <a16:creationId xmlns:a16="http://schemas.microsoft.com/office/drawing/2014/main" id="{58D912AC-B1C3-46CB-92AC-61095D94DDF7}"/>
              </a:ext>
            </a:extLst>
          </p:cNvPr>
          <p:cNvSpPr>
            <a:spLocks noGrp="1"/>
          </p:cNvSpPr>
          <p:nvPr>
            <p:ph type="body" sz="quarter" idx="15" hasCustomPrompt="1"/>
          </p:nvPr>
        </p:nvSpPr>
        <p:spPr>
          <a:xfrm>
            <a:off x="635000" y="499826"/>
            <a:ext cx="10596217" cy="498475"/>
          </a:xfrm>
        </p:spPr>
        <p:txBody>
          <a:bodyPr>
            <a:normAutofit/>
          </a:bodyPr>
          <a:lstStyle>
            <a:lvl1pPr marL="0" indent="0">
              <a:buNone/>
              <a:defRPr sz="1800">
                <a:latin typeface="+mj-lt"/>
              </a:defRPr>
            </a:lvl1pPr>
          </a:lstStyle>
          <a:p>
            <a:r>
              <a:rPr lang="en-US" dirty="0">
                <a:solidFill>
                  <a:schemeClr val="accent1"/>
                </a:solidFill>
              </a:rPr>
              <a:t>SECTION 1  </a:t>
            </a:r>
            <a:r>
              <a:rPr lang="da-DK" dirty="0">
                <a:solidFill>
                  <a:schemeClr val="tx2"/>
                </a:solidFill>
              </a:rPr>
              <a:t>LOREM IPSUM DOLOR SIT AMET</a:t>
            </a:r>
            <a:endParaRPr lang="en-US" dirty="0">
              <a:solidFill>
                <a:schemeClr val="accent1"/>
              </a:solidFill>
            </a:endParaRPr>
          </a:p>
        </p:txBody>
      </p:sp>
      <p:sp>
        <p:nvSpPr>
          <p:cNvPr id="7" name="Picture Placeholder 6">
            <a:extLst>
              <a:ext uri="{FF2B5EF4-FFF2-40B4-BE49-F238E27FC236}">
                <a16:creationId xmlns:a16="http://schemas.microsoft.com/office/drawing/2014/main" id="{77A4007B-E14B-4E40-9CAC-B5E9200C7E13}"/>
              </a:ext>
            </a:extLst>
          </p:cNvPr>
          <p:cNvSpPr>
            <a:spLocks noGrp="1"/>
          </p:cNvSpPr>
          <p:nvPr>
            <p:ph type="pic" sz="quarter" idx="13"/>
          </p:nvPr>
        </p:nvSpPr>
        <p:spPr>
          <a:xfrm>
            <a:off x="6692900" y="0"/>
            <a:ext cx="5499100" cy="6858000"/>
          </a:xfrm>
        </p:spPr>
        <p:txBody>
          <a:bodyPr/>
          <a:lstStyle/>
          <a:p>
            <a:endParaRPr lang="en-US"/>
          </a:p>
        </p:txBody>
      </p:sp>
    </p:spTree>
    <p:extLst>
      <p:ext uri="{BB962C8B-B14F-4D97-AF65-F5344CB8AC3E}">
        <p14:creationId xmlns:p14="http://schemas.microsoft.com/office/powerpoint/2010/main" val="579183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2176D-5E72-4902-AC8C-829CCB90FC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E8E08A-891C-4C3C-B467-3C54B4B53079}"/>
              </a:ext>
            </a:extLst>
          </p:cNvPr>
          <p:cNvSpPr>
            <a:spLocks noGrp="1"/>
          </p:cNvSpPr>
          <p:nvPr>
            <p:ph type="dt" sz="half" idx="10"/>
          </p:nvPr>
        </p:nvSpPr>
        <p:spPr/>
        <p:txBody>
          <a:bodyPr/>
          <a:lstStyle/>
          <a:p>
            <a:fld id="{BB57CEC4-D552-4206-9624-5669CAA8026D}" type="datetimeFigureOut">
              <a:rPr lang="en-US" smtClean="0"/>
              <a:t>5/28/2022</a:t>
            </a:fld>
            <a:endParaRPr lang="en-US"/>
          </a:p>
        </p:txBody>
      </p:sp>
      <p:sp>
        <p:nvSpPr>
          <p:cNvPr id="4" name="Footer Placeholder 3">
            <a:extLst>
              <a:ext uri="{FF2B5EF4-FFF2-40B4-BE49-F238E27FC236}">
                <a16:creationId xmlns:a16="http://schemas.microsoft.com/office/drawing/2014/main" id="{463D9B2B-20E1-4FD9-A6C0-DAC4EF4EE5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326E4B-A25D-470D-830A-8BB073A016CB}"/>
              </a:ext>
            </a:extLst>
          </p:cNvPr>
          <p:cNvSpPr>
            <a:spLocks noGrp="1"/>
          </p:cNvSpPr>
          <p:nvPr>
            <p:ph type="sldNum" sz="quarter" idx="12"/>
          </p:nvPr>
        </p:nvSpPr>
        <p:spPr/>
        <p:txBody>
          <a:bodyPr/>
          <a:lstStyle/>
          <a:p>
            <a:fld id="{5C6CE199-030D-4599-AFCC-EA87B45521BF}" type="slidenum">
              <a:rPr lang="en-US" smtClean="0"/>
              <a:t>‹#›</a:t>
            </a:fld>
            <a:endParaRPr lang="en-US"/>
          </a:p>
        </p:txBody>
      </p:sp>
      <p:cxnSp>
        <p:nvCxnSpPr>
          <p:cNvPr id="7" name="Straight Connector 6">
            <a:extLst>
              <a:ext uri="{FF2B5EF4-FFF2-40B4-BE49-F238E27FC236}">
                <a16:creationId xmlns:a16="http://schemas.microsoft.com/office/drawing/2014/main" id="{50ECDB45-8B0C-4AAD-B352-B6C597B02D73}"/>
              </a:ext>
            </a:extLst>
          </p:cNvPr>
          <p:cNvCxnSpPr>
            <a:cxnSpLocks/>
          </p:cNvCxnSpPr>
          <p:nvPr userDrawn="1"/>
        </p:nvCxnSpPr>
        <p:spPr>
          <a:xfrm flipH="1">
            <a:off x="635000" y="800100"/>
            <a:ext cx="105029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11">
            <a:extLst>
              <a:ext uri="{FF2B5EF4-FFF2-40B4-BE49-F238E27FC236}">
                <a16:creationId xmlns:a16="http://schemas.microsoft.com/office/drawing/2014/main" id="{F7CBD5AF-2632-4293-8295-B3798F7C2E6F}"/>
              </a:ext>
            </a:extLst>
          </p:cNvPr>
          <p:cNvSpPr>
            <a:spLocks noGrp="1"/>
          </p:cNvSpPr>
          <p:nvPr>
            <p:ph type="body" sz="quarter" idx="14" hasCustomPrompt="1"/>
          </p:nvPr>
        </p:nvSpPr>
        <p:spPr>
          <a:xfrm>
            <a:off x="634999" y="954460"/>
            <a:ext cx="10596217" cy="498474"/>
          </a:xfrm>
        </p:spPr>
        <p:txBody>
          <a:bodyPr>
            <a:noAutofit/>
          </a:bodyPr>
          <a:lstStyle>
            <a:lvl1pPr marL="0" indent="0" algn="r">
              <a:buNone/>
              <a:defRPr lang="en-US" sz="3600" b="1" kern="1200" dirty="0">
                <a:solidFill>
                  <a:schemeClr val="accent1"/>
                </a:solidFill>
                <a:latin typeface="+mj-lt"/>
                <a:ea typeface="+mn-ea"/>
                <a:cs typeface="+mn-cs"/>
              </a:defRPr>
            </a:lvl1pPr>
          </a:lstStyle>
          <a:p>
            <a:pPr lvl="0"/>
            <a:r>
              <a:rPr lang="en-US" dirty="0"/>
              <a:t>TITLE HERE</a:t>
            </a:r>
          </a:p>
        </p:txBody>
      </p:sp>
      <p:sp>
        <p:nvSpPr>
          <p:cNvPr id="9" name="Text Placeholder 14">
            <a:extLst>
              <a:ext uri="{FF2B5EF4-FFF2-40B4-BE49-F238E27FC236}">
                <a16:creationId xmlns:a16="http://schemas.microsoft.com/office/drawing/2014/main" id="{9B8BF791-8065-4CD9-B6D3-D178547FFFD6}"/>
              </a:ext>
            </a:extLst>
          </p:cNvPr>
          <p:cNvSpPr>
            <a:spLocks noGrp="1"/>
          </p:cNvSpPr>
          <p:nvPr>
            <p:ph type="body" sz="quarter" idx="15" hasCustomPrompt="1"/>
          </p:nvPr>
        </p:nvSpPr>
        <p:spPr>
          <a:xfrm>
            <a:off x="635000" y="499826"/>
            <a:ext cx="10596217" cy="498475"/>
          </a:xfrm>
        </p:spPr>
        <p:txBody>
          <a:bodyPr>
            <a:normAutofit/>
          </a:bodyPr>
          <a:lstStyle>
            <a:lvl1pPr marL="0" indent="0" algn="r">
              <a:buNone/>
              <a:defRPr sz="1800">
                <a:latin typeface="+mj-lt"/>
              </a:defRPr>
            </a:lvl1pPr>
          </a:lstStyle>
          <a:p>
            <a:r>
              <a:rPr lang="en-US" dirty="0">
                <a:solidFill>
                  <a:schemeClr val="accent1"/>
                </a:solidFill>
              </a:rPr>
              <a:t>SECTION 1  </a:t>
            </a:r>
            <a:r>
              <a:rPr lang="da-DK" dirty="0">
                <a:solidFill>
                  <a:schemeClr val="tx2"/>
                </a:solidFill>
              </a:rPr>
              <a:t>LOREM IPSUM DOLOR SIT AMET</a:t>
            </a:r>
            <a:endParaRPr lang="en-US" dirty="0">
              <a:solidFill>
                <a:schemeClr val="accent1"/>
              </a:solidFill>
            </a:endParaRPr>
          </a:p>
        </p:txBody>
      </p:sp>
      <p:sp>
        <p:nvSpPr>
          <p:cNvPr id="6" name="Picture Placeholder 6">
            <a:extLst>
              <a:ext uri="{FF2B5EF4-FFF2-40B4-BE49-F238E27FC236}">
                <a16:creationId xmlns:a16="http://schemas.microsoft.com/office/drawing/2014/main" id="{B247A8E9-1A1B-4F30-9E88-169D72D35B21}"/>
              </a:ext>
            </a:extLst>
          </p:cNvPr>
          <p:cNvSpPr>
            <a:spLocks noGrp="1"/>
          </p:cNvSpPr>
          <p:nvPr>
            <p:ph type="pic" sz="quarter" idx="13"/>
          </p:nvPr>
        </p:nvSpPr>
        <p:spPr>
          <a:xfrm>
            <a:off x="0" y="0"/>
            <a:ext cx="5499100" cy="6858000"/>
          </a:xfrm>
        </p:spPr>
        <p:txBody>
          <a:bodyPr/>
          <a:lstStyle/>
          <a:p>
            <a:endParaRPr lang="en-US"/>
          </a:p>
        </p:txBody>
      </p:sp>
    </p:spTree>
    <p:extLst>
      <p:ext uri="{BB962C8B-B14F-4D97-AF65-F5344CB8AC3E}">
        <p14:creationId xmlns:p14="http://schemas.microsoft.com/office/powerpoint/2010/main" val="3201726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D30CC3-B603-4CB7-960E-7EE58AF4CB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C9820D-0501-4329-9921-AC77F69B71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F61F0E-49FE-4C7C-A6D6-5D1F0DA65A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57CEC4-D552-4206-9624-5669CAA8026D}" type="datetimeFigureOut">
              <a:rPr lang="en-US" smtClean="0"/>
              <a:t>5/28/2022</a:t>
            </a:fld>
            <a:endParaRPr lang="en-US"/>
          </a:p>
        </p:txBody>
      </p:sp>
      <p:sp>
        <p:nvSpPr>
          <p:cNvPr id="5" name="Footer Placeholder 4">
            <a:extLst>
              <a:ext uri="{FF2B5EF4-FFF2-40B4-BE49-F238E27FC236}">
                <a16:creationId xmlns:a16="http://schemas.microsoft.com/office/drawing/2014/main" id="{B872A9DC-5481-406E-90ED-CCD721DADC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18B7F65-9041-44AD-A99C-954E272D9E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6CE199-030D-4599-AFCC-EA87B45521BF}" type="slidenum">
              <a:rPr lang="en-US" smtClean="0"/>
              <a:t>‹#›</a:t>
            </a:fld>
            <a:endParaRPr lang="en-US"/>
          </a:p>
        </p:txBody>
      </p:sp>
    </p:spTree>
    <p:extLst>
      <p:ext uri="{BB962C8B-B14F-4D97-AF65-F5344CB8AC3E}">
        <p14:creationId xmlns:p14="http://schemas.microsoft.com/office/powerpoint/2010/main" val="236019126"/>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60" r:id="rId3"/>
    <p:sldLayoutId id="2147483661" r:id="rId4"/>
    <p:sldLayoutId id="2147483664" r:id="rId5"/>
    <p:sldLayoutId id="2147483670" r:id="rId6"/>
    <p:sldLayoutId id="2147483671" r:id="rId7"/>
    <p:sldLayoutId id="2147483662" r:id="rId8"/>
    <p:sldLayoutId id="2147483663" r:id="rId9"/>
    <p:sldLayoutId id="2147483650" r:id="rId10"/>
    <p:sldLayoutId id="2147483651" r:id="rId11"/>
    <p:sldLayoutId id="2147483652" r:id="rId12"/>
    <p:sldLayoutId id="2147483653" r:id="rId13"/>
    <p:sldLayoutId id="2147483669" r:id="rId14"/>
    <p:sldLayoutId id="2147483672" r:id="rId15"/>
    <p:sldLayoutId id="2147483667" r:id="rId16"/>
    <p:sldLayoutId id="2147483668" r:id="rId17"/>
    <p:sldLayoutId id="2147483654" r:id="rId18"/>
    <p:sldLayoutId id="2147483666" r:id="rId19"/>
    <p:sldLayoutId id="2147483665" r:id="rId20"/>
    <p:sldLayoutId id="2147483656" r:id="rId21"/>
    <p:sldLayoutId id="2147483657" r:id="rId22"/>
    <p:sldLayoutId id="2147483658" r:id="rId23"/>
    <p:sldLayoutId id="2147483659"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7.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large white building&#10;&#10;Description automatically generated">
            <a:extLst>
              <a:ext uri="{FF2B5EF4-FFF2-40B4-BE49-F238E27FC236}">
                <a16:creationId xmlns:a16="http://schemas.microsoft.com/office/drawing/2014/main" id="{349A5453-C9F3-45FE-9D32-B30B9DD64106}"/>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saturation sat="33000"/>
                    </a14:imgEffect>
                    <a14:imgEffect>
                      <a14:brightnessContrast bright="12000"/>
                    </a14:imgEffect>
                  </a14:imgLayer>
                </a14:imgProps>
              </a:ext>
              <a:ext uri="{28A0092B-C50C-407E-A947-70E740481C1C}">
                <a14:useLocalDpi xmlns:a14="http://schemas.microsoft.com/office/drawing/2010/main" val="0"/>
              </a:ext>
            </a:extLst>
          </a:blip>
          <a:srcRect t="19351" b="19351"/>
          <a:stretch>
            <a:fillRect/>
          </a:stretch>
        </p:blipFill>
        <p:spPr>
          <a:xfrm>
            <a:off x="-1177047" y="0"/>
            <a:ext cx="14546092" cy="3238500"/>
          </a:xfrm>
        </p:spPr>
      </p:pic>
      <p:sp>
        <p:nvSpPr>
          <p:cNvPr id="5" name="Isosceles Triangle 4">
            <a:extLst>
              <a:ext uri="{FF2B5EF4-FFF2-40B4-BE49-F238E27FC236}">
                <a16:creationId xmlns:a16="http://schemas.microsoft.com/office/drawing/2014/main" id="{25B46577-3048-4574-8C1D-ED28CA869480}"/>
              </a:ext>
            </a:extLst>
          </p:cNvPr>
          <p:cNvSpPr/>
          <p:nvPr/>
        </p:nvSpPr>
        <p:spPr>
          <a:xfrm flipV="1">
            <a:off x="-1177047" y="-1"/>
            <a:ext cx="14546092" cy="3238500"/>
          </a:xfrm>
          <a:prstGeom prst="triangle">
            <a:avLst/>
          </a:prstGeom>
          <a:gradFill>
            <a:gsLst>
              <a:gs pos="100000">
                <a:srgbClr val="EC93B3">
                  <a:alpha val="61000"/>
                </a:srgbClr>
              </a:gs>
              <a:gs pos="0">
                <a:srgbClr val="F0B9CE">
                  <a:alpha val="3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A9580DFD-E51B-4064-BE76-50F188E35CF7}"/>
              </a:ext>
            </a:extLst>
          </p:cNvPr>
          <p:cNvGrpSpPr/>
          <p:nvPr/>
        </p:nvGrpSpPr>
        <p:grpSpPr>
          <a:xfrm>
            <a:off x="-658053" y="719282"/>
            <a:ext cx="13508106" cy="4825692"/>
            <a:chOff x="-1225826" y="-323687"/>
            <a:chExt cx="14643652" cy="5313130"/>
          </a:xfrm>
        </p:grpSpPr>
        <p:grpSp>
          <p:nvGrpSpPr>
            <p:cNvPr id="7" name="Group 6">
              <a:extLst>
                <a:ext uri="{FF2B5EF4-FFF2-40B4-BE49-F238E27FC236}">
                  <a16:creationId xmlns:a16="http://schemas.microsoft.com/office/drawing/2014/main" id="{2B16B807-19E6-43D6-9A3D-B24173544E2C}"/>
                </a:ext>
              </a:extLst>
            </p:cNvPr>
            <p:cNvGrpSpPr/>
            <p:nvPr/>
          </p:nvGrpSpPr>
          <p:grpSpPr>
            <a:xfrm>
              <a:off x="-1225826" y="1267240"/>
              <a:ext cx="14643652" cy="1530574"/>
              <a:chOff x="-1299224" y="1565415"/>
              <a:chExt cx="14643652" cy="1530574"/>
            </a:xfrm>
            <a:solidFill>
              <a:srgbClr val="EC93B3"/>
            </a:solidFill>
          </p:grpSpPr>
          <p:sp>
            <p:nvSpPr>
              <p:cNvPr id="9" name="Rectangle 8">
                <a:extLst>
                  <a:ext uri="{FF2B5EF4-FFF2-40B4-BE49-F238E27FC236}">
                    <a16:creationId xmlns:a16="http://schemas.microsoft.com/office/drawing/2014/main" id="{C21A4F05-B404-4F83-87C6-71836F8C120C}"/>
                  </a:ext>
                </a:extLst>
              </p:cNvPr>
              <p:cNvSpPr/>
              <p:nvPr/>
            </p:nvSpPr>
            <p:spPr>
              <a:xfrm rot="1446645">
                <a:off x="-1299224" y="1565415"/>
                <a:ext cx="7991061" cy="1530574"/>
              </a:xfrm>
              <a:prstGeom prst="rect">
                <a:avLst/>
              </a:prstGeom>
              <a:solidFill>
                <a:srgbClr val="DD5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C93B3"/>
                  </a:solidFill>
                </a:endParaRPr>
              </a:p>
            </p:txBody>
          </p:sp>
          <p:sp>
            <p:nvSpPr>
              <p:cNvPr id="10" name="Rectangle 9">
                <a:extLst>
                  <a:ext uri="{FF2B5EF4-FFF2-40B4-BE49-F238E27FC236}">
                    <a16:creationId xmlns:a16="http://schemas.microsoft.com/office/drawing/2014/main" id="{CA12A86F-350B-49A4-ABFE-985142643A13}"/>
                  </a:ext>
                </a:extLst>
              </p:cNvPr>
              <p:cNvSpPr/>
              <p:nvPr/>
            </p:nvSpPr>
            <p:spPr>
              <a:xfrm rot="20153355" flipH="1">
                <a:off x="5353367" y="1565415"/>
                <a:ext cx="7991061" cy="1530574"/>
              </a:xfrm>
              <a:prstGeom prst="rect">
                <a:avLst/>
              </a:prstGeom>
              <a:solidFill>
                <a:srgbClr val="DD5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C93B3"/>
                  </a:solidFill>
                </a:endParaRPr>
              </a:p>
            </p:txBody>
          </p:sp>
        </p:grpSp>
        <p:sp>
          <p:nvSpPr>
            <p:cNvPr id="8" name="Isosceles Triangle 7">
              <a:extLst>
                <a:ext uri="{FF2B5EF4-FFF2-40B4-BE49-F238E27FC236}">
                  <a16:creationId xmlns:a16="http://schemas.microsoft.com/office/drawing/2014/main" id="{001E56A6-465E-40B7-AB75-410223CABFEF}"/>
                </a:ext>
              </a:extLst>
            </p:cNvPr>
            <p:cNvSpPr/>
            <p:nvPr/>
          </p:nvSpPr>
          <p:spPr>
            <a:xfrm rot="16200000">
              <a:off x="6743663" y="-971351"/>
              <a:ext cx="5313130" cy="6608457"/>
            </a:xfrm>
            <a:prstGeom prst="triangle">
              <a:avLst>
                <a:gd name="adj" fmla="val 4340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a:extLst>
              <a:ext uri="{FF2B5EF4-FFF2-40B4-BE49-F238E27FC236}">
                <a16:creationId xmlns:a16="http://schemas.microsoft.com/office/drawing/2014/main" id="{095D322E-9556-427B-8065-D9C5C4C9C709}"/>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8424300" y="2558087"/>
            <a:ext cx="3212932" cy="1223974"/>
          </a:xfrm>
          <a:prstGeom prst="rect">
            <a:avLst/>
          </a:prstGeom>
        </p:spPr>
      </p:pic>
      <p:sp>
        <p:nvSpPr>
          <p:cNvPr id="23" name="Rectangle 22">
            <a:extLst>
              <a:ext uri="{FF2B5EF4-FFF2-40B4-BE49-F238E27FC236}">
                <a16:creationId xmlns:a16="http://schemas.microsoft.com/office/drawing/2014/main" id="{A47FEC9E-13E9-4B0E-B9B4-2418FDFABC6E}"/>
              </a:ext>
            </a:extLst>
          </p:cNvPr>
          <p:cNvSpPr/>
          <p:nvPr/>
        </p:nvSpPr>
        <p:spPr>
          <a:xfrm>
            <a:off x="320702" y="5181600"/>
            <a:ext cx="147929" cy="1143000"/>
          </a:xfrm>
          <a:prstGeom prst="rect">
            <a:avLst/>
          </a:prstGeom>
          <a:solidFill>
            <a:srgbClr val="DD5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0393DD5E-10E1-4C98-BD10-108714F063F6}"/>
              </a:ext>
            </a:extLst>
          </p:cNvPr>
          <p:cNvSpPr txBox="1"/>
          <p:nvPr/>
        </p:nvSpPr>
        <p:spPr>
          <a:xfrm>
            <a:off x="538384" y="5150300"/>
            <a:ext cx="11610885" cy="754053"/>
          </a:xfrm>
          <a:prstGeom prst="rect">
            <a:avLst/>
          </a:prstGeom>
          <a:noFill/>
        </p:spPr>
        <p:txBody>
          <a:bodyPr wrap="square" rtlCol="0">
            <a:spAutoFit/>
          </a:bodyPr>
          <a:lstStyle/>
          <a:p>
            <a:r>
              <a:rPr lang="en-US" sz="4300" b="1" dirty="0" smtClean="0">
                <a:solidFill>
                  <a:srgbClr val="DD598C"/>
                </a:solidFill>
                <a:latin typeface="Chulalongkorn" panose="02000506050000020004" pitchFamily="50" charset="-34"/>
                <a:cs typeface="Chulalongkorn" panose="02000506050000020004" pitchFamily="50" charset="-34"/>
              </a:rPr>
              <a:t>Quantum </a:t>
            </a:r>
            <a:r>
              <a:rPr lang="en-US" sz="4300" b="1" dirty="0">
                <a:solidFill>
                  <a:srgbClr val="DD598C"/>
                </a:solidFill>
                <a:latin typeface="Chulalongkorn" panose="02000506050000020004" pitchFamily="50" charset="-34"/>
                <a:cs typeface="Chulalongkorn" panose="02000506050000020004" pitchFamily="50" charset="-34"/>
              </a:rPr>
              <a:t>Circuits for Compact Genetic Algorithm</a:t>
            </a:r>
          </a:p>
        </p:txBody>
      </p:sp>
      <p:sp>
        <p:nvSpPr>
          <p:cNvPr id="25" name="TextBox 24">
            <a:extLst>
              <a:ext uri="{FF2B5EF4-FFF2-40B4-BE49-F238E27FC236}">
                <a16:creationId xmlns:a16="http://schemas.microsoft.com/office/drawing/2014/main" id="{F3F47ACC-250E-46AD-A1A7-B2CC84BD7E25}"/>
              </a:ext>
            </a:extLst>
          </p:cNvPr>
          <p:cNvSpPr txBox="1"/>
          <p:nvPr/>
        </p:nvSpPr>
        <p:spPr>
          <a:xfrm>
            <a:off x="538384" y="5764546"/>
            <a:ext cx="11361840" cy="584775"/>
          </a:xfrm>
          <a:prstGeom prst="rect">
            <a:avLst/>
          </a:prstGeom>
          <a:noFill/>
        </p:spPr>
        <p:txBody>
          <a:bodyPr wrap="square" rtlCol="0">
            <a:spAutoFit/>
          </a:bodyPr>
          <a:lstStyle/>
          <a:p>
            <a:r>
              <a:rPr lang="en-US" sz="3200" dirty="0">
                <a:solidFill>
                  <a:srgbClr val="575756"/>
                </a:solidFill>
                <a:latin typeface="Chulalongkorn" panose="02000506050000020004" pitchFamily="50" charset="-34"/>
                <a:cs typeface="Chulalongkorn" panose="02000506050000020004" pitchFamily="50" charset="-34"/>
              </a:rPr>
              <a:t>By Kamonluk Suksen, </a:t>
            </a:r>
            <a:r>
              <a:rPr lang="en-US" sz="3200" dirty="0" err="1">
                <a:solidFill>
                  <a:srgbClr val="575756"/>
                </a:solidFill>
                <a:latin typeface="Chulalongkorn" panose="02000506050000020004" pitchFamily="50" charset="-34"/>
                <a:cs typeface="Chulalongkorn" panose="02000506050000020004" pitchFamily="50" charset="-34"/>
              </a:rPr>
              <a:t>Naphan</a:t>
            </a:r>
            <a:r>
              <a:rPr lang="en-US" sz="3200" dirty="0">
                <a:solidFill>
                  <a:srgbClr val="575756"/>
                </a:solidFill>
                <a:latin typeface="Chulalongkorn" panose="02000506050000020004" pitchFamily="50" charset="-34"/>
                <a:cs typeface="Chulalongkorn" panose="02000506050000020004" pitchFamily="50" charset="-34"/>
              </a:rPr>
              <a:t> </a:t>
            </a:r>
            <a:r>
              <a:rPr lang="en-US" sz="3200" dirty="0" err="1">
                <a:solidFill>
                  <a:srgbClr val="575756"/>
                </a:solidFill>
                <a:latin typeface="Chulalongkorn" panose="02000506050000020004" pitchFamily="50" charset="-34"/>
                <a:cs typeface="Chulalongkorn" panose="02000506050000020004" pitchFamily="50" charset="-34"/>
              </a:rPr>
              <a:t>Benchasattabuse</a:t>
            </a:r>
            <a:r>
              <a:rPr lang="en-US" sz="3200" dirty="0">
                <a:solidFill>
                  <a:srgbClr val="575756"/>
                </a:solidFill>
                <a:latin typeface="Chulalongkorn" panose="02000506050000020004" pitchFamily="50" charset="-34"/>
                <a:cs typeface="Chulalongkorn" panose="02000506050000020004" pitchFamily="50" charset="-34"/>
              </a:rPr>
              <a:t>, and </a:t>
            </a:r>
            <a:r>
              <a:rPr lang="en-US" sz="3200" dirty="0" smtClean="0">
                <a:solidFill>
                  <a:srgbClr val="575756"/>
                </a:solidFill>
                <a:latin typeface="Chulalongkorn" panose="02000506050000020004" pitchFamily="50" charset="-34"/>
                <a:cs typeface="Chulalongkorn" panose="02000506050000020004" pitchFamily="50" charset="-34"/>
              </a:rPr>
              <a:t> </a:t>
            </a:r>
            <a:r>
              <a:rPr lang="en-US" sz="3200" dirty="0">
                <a:solidFill>
                  <a:srgbClr val="575756"/>
                </a:solidFill>
                <a:latin typeface="Chulalongkorn" panose="02000506050000020004" pitchFamily="50" charset="-34"/>
                <a:cs typeface="Chulalongkorn" panose="02000506050000020004" pitchFamily="50" charset="-34"/>
              </a:rPr>
              <a:t>Prabhas Chongstitvatana </a:t>
            </a:r>
          </a:p>
        </p:txBody>
      </p:sp>
    </p:spTree>
    <p:extLst>
      <p:ext uri="{BB962C8B-B14F-4D97-AF65-F5344CB8AC3E}">
        <p14:creationId xmlns:p14="http://schemas.microsoft.com/office/powerpoint/2010/main" val="3166980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D2C799-5D12-4734-A12D-5466BACFB210}"/>
              </a:ext>
            </a:extLst>
          </p:cNvPr>
          <p:cNvSpPr>
            <a:spLocks noGrp="1"/>
          </p:cNvSpPr>
          <p:nvPr>
            <p:ph type="body" sz="quarter" idx="13"/>
          </p:nvPr>
        </p:nvSpPr>
        <p:spPr/>
        <p:txBody>
          <a:bodyPr/>
          <a:lstStyle/>
          <a:p>
            <a:r>
              <a:rPr lang="en-US" dirty="0"/>
              <a:t>Grover’s Search Algorithm</a:t>
            </a:r>
          </a:p>
        </p:txBody>
      </p:sp>
      <p:sp>
        <p:nvSpPr>
          <p:cNvPr id="3" name="Text Placeholder 2">
            <a:extLst>
              <a:ext uri="{FF2B5EF4-FFF2-40B4-BE49-F238E27FC236}">
                <a16:creationId xmlns:a16="http://schemas.microsoft.com/office/drawing/2014/main" id="{97A1DFB2-1853-4644-A631-D675CCA32AE0}"/>
              </a:ext>
            </a:extLst>
          </p:cNvPr>
          <p:cNvSpPr>
            <a:spLocks noGrp="1"/>
          </p:cNvSpPr>
          <p:nvPr>
            <p:ph type="body" sz="quarter" idx="14"/>
          </p:nvPr>
        </p:nvSpPr>
        <p:spPr/>
        <p:txBody>
          <a:bodyPr/>
          <a:lstStyle/>
          <a:p>
            <a:r>
              <a:rPr lang="en-US" dirty="0">
                <a:solidFill>
                  <a:schemeClr val="accent1"/>
                </a:solidFill>
              </a:rPr>
              <a:t>SECTION 4  </a:t>
            </a:r>
            <a:r>
              <a:rPr lang="da-DK" dirty="0">
                <a:solidFill>
                  <a:schemeClr val="tx2"/>
                </a:solidFill>
              </a:rPr>
              <a:t>Grover’s Search Algorithm</a:t>
            </a:r>
            <a:endParaRPr lang="en-US" dirty="0">
              <a:solidFill>
                <a:schemeClr val="accent1"/>
              </a:solidFill>
            </a:endParaRPr>
          </a:p>
        </p:txBody>
      </p:sp>
      <p:sp>
        <p:nvSpPr>
          <p:cNvPr id="4" name="Slide Number Placeholder 3">
            <a:extLst>
              <a:ext uri="{FF2B5EF4-FFF2-40B4-BE49-F238E27FC236}">
                <a16:creationId xmlns:a16="http://schemas.microsoft.com/office/drawing/2014/main" id="{58BB60C0-4CED-487D-A3EE-F7639E60D484}"/>
              </a:ext>
            </a:extLst>
          </p:cNvPr>
          <p:cNvSpPr>
            <a:spLocks noGrp="1"/>
          </p:cNvSpPr>
          <p:nvPr>
            <p:ph type="sldNum" sz="quarter" idx="17"/>
          </p:nvPr>
        </p:nvSpPr>
        <p:spPr/>
        <p:txBody>
          <a:bodyPr/>
          <a:lstStyle/>
          <a:p>
            <a:fld id="{5C6CE199-030D-4599-AFCC-EA87B45521BF}" type="slidenum">
              <a:rPr lang="en-US" smtClean="0"/>
              <a:pPr/>
              <a:t>10</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E9DF56E-1FBB-407E-ADD9-C1F468B75DB5}"/>
                  </a:ext>
                </a:extLst>
              </p:cNvPr>
              <p:cNvSpPr txBox="1"/>
              <p:nvPr/>
            </p:nvSpPr>
            <p:spPr>
              <a:xfrm>
                <a:off x="634999" y="1717797"/>
                <a:ext cx="10934567" cy="4494757"/>
              </a:xfrm>
              <a:prstGeom prst="rect">
                <a:avLst/>
              </a:prstGeom>
              <a:noFill/>
            </p:spPr>
            <p:txBody>
              <a:bodyPr wrap="square" rtlCol="0">
                <a:spAutoFit/>
              </a:bodyPr>
              <a:lstStyle/>
              <a:p>
                <a:pPr marL="342900" indent="-342900" algn="just">
                  <a:buFont typeface="Arial" panose="020B0604020202020204" pitchFamily="34" charset="0"/>
                  <a:buChar char="•"/>
                </a:pPr>
                <a:r>
                  <a:rPr lang="en-US" sz="2200" dirty="0">
                    <a:solidFill>
                      <a:schemeClr val="tx2"/>
                    </a:solidFill>
                  </a:rPr>
                  <a:t>“For what value of </a:t>
                </a:r>
                <a:r>
                  <a:rPr lang="en-US" sz="2200" i="1" dirty="0">
                    <a:solidFill>
                      <a:schemeClr val="tx2"/>
                    </a:solidFill>
                  </a:rPr>
                  <a:t>x</a:t>
                </a:r>
                <a:r>
                  <a:rPr lang="en-US" sz="2200" dirty="0">
                    <a:solidFill>
                      <a:schemeClr val="tx2"/>
                    </a:solidFill>
                  </a:rPr>
                  <a:t> does </a:t>
                </a:r>
                <a:r>
                  <a:rPr lang="en-US" sz="2200" i="1" dirty="0">
                    <a:solidFill>
                      <a:schemeClr val="tx2"/>
                    </a:solidFill>
                  </a:rPr>
                  <a:t>f(x) </a:t>
                </a:r>
                <a:r>
                  <a:rPr lang="en-US" sz="2200" dirty="0">
                    <a:solidFill>
                      <a:schemeClr val="tx2"/>
                    </a:solidFill>
                  </a:rPr>
                  <a:t>= </a:t>
                </a:r>
                <a:r>
                  <a:rPr lang="en-US" sz="2200" i="1" dirty="0">
                    <a:solidFill>
                      <a:schemeClr val="tx2"/>
                    </a:solidFill>
                  </a:rPr>
                  <a:t>k</a:t>
                </a:r>
                <a:r>
                  <a:rPr lang="en-US" sz="2200" dirty="0">
                    <a:solidFill>
                      <a:schemeClr val="tx2"/>
                    </a:solidFill>
                  </a:rPr>
                  <a:t>, for some number </a:t>
                </a:r>
                <a:r>
                  <a:rPr lang="en-US" sz="2200" i="1" dirty="0">
                    <a:solidFill>
                      <a:schemeClr val="tx2"/>
                    </a:solidFill>
                  </a:rPr>
                  <a:t>k</a:t>
                </a:r>
                <a:r>
                  <a:rPr lang="en-US" sz="2200" dirty="0">
                    <a:solidFill>
                      <a:schemeClr val="tx2"/>
                    </a:solidFill>
                  </a:rPr>
                  <a:t>?” </a:t>
                </a:r>
              </a:p>
              <a:p>
                <a:pPr marL="342900" indent="-342900" algn="just">
                  <a:buFont typeface="Arial" panose="020B0604020202020204" pitchFamily="34" charset="0"/>
                  <a:buChar char="•"/>
                </a:pPr>
                <a:endParaRPr lang="en-US" sz="1400" dirty="0">
                  <a:solidFill>
                    <a:schemeClr val="tx2"/>
                  </a:solidFill>
                </a:endParaRPr>
              </a:p>
              <a:p>
                <a:pPr marL="342900" indent="-342900" algn="just">
                  <a:buFont typeface="Arial" panose="020B0604020202020204" pitchFamily="34" charset="0"/>
                  <a:buChar char="•"/>
                </a:pPr>
                <a:r>
                  <a:rPr lang="en-US" sz="2200" dirty="0">
                    <a:solidFill>
                      <a:schemeClr val="tx2"/>
                    </a:solidFill>
                  </a:rPr>
                  <a:t>A quantum </a:t>
                </a:r>
                <a:r>
                  <a:rPr lang="en-US" sz="2200" dirty="0" smtClean="0">
                    <a:solidFill>
                      <a:schemeClr val="tx2"/>
                    </a:solidFill>
                  </a:rPr>
                  <a:t>computer </a:t>
                </a:r>
                <a:r>
                  <a:rPr lang="en-US" sz="2200" dirty="0">
                    <a:solidFill>
                      <a:schemeClr val="tx2"/>
                    </a:solidFill>
                  </a:rPr>
                  <a:t>calculate </a:t>
                </a:r>
                <a:r>
                  <a:rPr lang="en-US" sz="2200" i="1" dirty="0">
                    <a:solidFill>
                      <a:schemeClr val="tx2"/>
                    </a:solidFill>
                  </a:rPr>
                  <a:t>f(x)</a:t>
                </a:r>
                <a:r>
                  <a:rPr lang="en-US" sz="2200" dirty="0">
                    <a:solidFill>
                      <a:schemeClr val="tx2"/>
                    </a:solidFill>
                  </a:rPr>
                  <a:t> for a superposition of all values of </a:t>
                </a:r>
                <a:r>
                  <a:rPr lang="en-US" sz="2200" i="1" dirty="0">
                    <a:solidFill>
                      <a:schemeClr val="tx2"/>
                    </a:solidFill>
                  </a:rPr>
                  <a:t>x</a:t>
                </a:r>
                <a:r>
                  <a:rPr lang="en-US" sz="2200" dirty="0">
                    <a:solidFill>
                      <a:schemeClr val="tx2"/>
                    </a:solidFill>
                  </a:rPr>
                  <a:t> at the same </a:t>
                </a:r>
                <a:r>
                  <a:rPr lang="en-US" sz="2200" dirty="0" smtClean="0">
                    <a:solidFill>
                      <a:schemeClr val="tx2"/>
                    </a:solidFill>
                  </a:rPr>
                  <a:t>time.</a:t>
                </a:r>
                <a:endParaRPr lang="en-US" sz="1400" dirty="0">
                  <a:solidFill>
                    <a:schemeClr val="tx2"/>
                  </a:solidFill>
                </a:endParaRPr>
              </a:p>
              <a:p>
                <a:pPr marL="342900" indent="-342900" algn="just">
                  <a:buFont typeface="Arial" panose="020B0604020202020204" pitchFamily="34" charset="0"/>
                  <a:buChar char="•"/>
                </a:pPr>
                <a:r>
                  <a:rPr lang="en-US" sz="2200" dirty="0">
                    <a:solidFill>
                      <a:schemeClr val="tx2"/>
                    </a:solidFill>
                  </a:rPr>
                  <a:t>U</a:t>
                </a:r>
                <a:r>
                  <a:rPr lang="en-US" sz="2200" dirty="0" smtClean="0">
                    <a:solidFill>
                      <a:schemeClr val="tx2"/>
                    </a:solidFill>
                  </a:rPr>
                  <a:t>se </a:t>
                </a:r>
                <a:r>
                  <a:rPr lang="en-US" sz="2200" dirty="0">
                    <a:solidFill>
                      <a:schemeClr val="tx2"/>
                    </a:solidFill>
                  </a:rPr>
                  <a:t>the result to increase the amplitude of the good values of </a:t>
                </a:r>
                <a:r>
                  <a:rPr lang="en-US" sz="2200" i="1" dirty="0">
                    <a:solidFill>
                      <a:schemeClr val="tx2"/>
                    </a:solidFill>
                  </a:rPr>
                  <a:t>x</a:t>
                </a:r>
                <a:r>
                  <a:rPr lang="en-US" sz="2200" dirty="0">
                    <a:solidFill>
                      <a:schemeClr val="tx2"/>
                    </a:solidFill>
                  </a:rPr>
                  <a:t> and repeat until </a:t>
                </a:r>
                <a:r>
                  <a:rPr lang="en-US" sz="2200" dirty="0" smtClean="0">
                    <a:solidFill>
                      <a:schemeClr val="tx2"/>
                    </a:solidFill>
                  </a:rPr>
                  <a:t> having </a:t>
                </a:r>
                <a:r>
                  <a:rPr lang="en-US" sz="2200" dirty="0">
                    <a:solidFill>
                      <a:schemeClr val="tx2"/>
                    </a:solidFill>
                  </a:rPr>
                  <a:t>a high probability of </a:t>
                </a:r>
                <a:r>
                  <a:rPr lang="en-US" sz="2200" dirty="0" smtClean="0">
                    <a:solidFill>
                      <a:schemeClr val="tx2"/>
                    </a:solidFill>
                  </a:rPr>
                  <a:t>the target value.</a:t>
                </a:r>
                <a:endParaRPr lang="en-US" sz="2200" dirty="0">
                  <a:solidFill>
                    <a:schemeClr val="tx2"/>
                  </a:solidFill>
                </a:endParaRPr>
              </a:p>
              <a:p>
                <a:pPr marL="342900" indent="-342900" algn="just">
                  <a:buFont typeface="Arial" panose="020B0604020202020204" pitchFamily="34" charset="0"/>
                  <a:buChar char="•"/>
                </a:pPr>
                <a:endParaRPr lang="en-US" sz="1400" dirty="0">
                  <a:solidFill>
                    <a:schemeClr val="tx2"/>
                  </a:solidFill>
                </a:endParaRPr>
              </a:p>
              <a:p>
                <a:pPr marL="342900" indent="-342900" algn="just">
                  <a:buFont typeface="Arial" panose="020B0604020202020204" pitchFamily="34" charset="0"/>
                  <a:buChar char="•"/>
                </a:pPr>
                <a:r>
                  <a:rPr lang="en-US" sz="2200" dirty="0" smtClean="0">
                    <a:solidFill>
                      <a:schemeClr val="tx2"/>
                    </a:solidFill>
                  </a:rPr>
                  <a:t>For </a:t>
                </a:r>
                <a:r>
                  <a:rPr lang="en-US" sz="2200" i="1" dirty="0">
                    <a:solidFill>
                      <a:schemeClr val="tx2"/>
                    </a:solidFill>
                  </a:rPr>
                  <a:t>N</a:t>
                </a:r>
                <a:r>
                  <a:rPr lang="en-US" sz="2200" dirty="0">
                    <a:solidFill>
                      <a:schemeClr val="tx2"/>
                    </a:solidFill>
                  </a:rPr>
                  <a:t> possible values for </a:t>
                </a:r>
                <a:r>
                  <a:rPr lang="en-US" sz="2200" i="1" dirty="0">
                    <a:solidFill>
                      <a:schemeClr val="tx2"/>
                    </a:solidFill>
                  </a:rPr>
                  <a:t>x</a:t>
                </a:r>
                <a:r>
                  <a:rPr lang="en-US" sz="2200" dirty="0" smtClean="0">
                    <a:solidFill>
                      <a:schemeClr val="tx2"/>
                    </a:solidFill>
                  </a:rPr>
                  <a:t>, </a:t>
                </a:r>
                <a:r>
                  <a:rPr lang="en-US" sz="2200" dirty="0">
                    <a:solidFill>
                      <a:schemeClr val="tx2"/>
                    </a:solidFill>
                  </a:rPr>
                  <a:t>try half of them (</a:t>
                </a:r>
                <a:r>
                  <a:rPr lang="en-US" sz="2200" i="1" dirty="0">
                    <a:solidFill>
                      <a:schemeClr val="tx2"/>
                    </a:solidFill>
                  </a:rPr>
                  <a:t>N/2</a:t>
                </a:r>
                <a:r>
                  <a:rPr lang="en-US" sz="2200" dirty="0">
                    <a:solidFill>
                      <a:schemeClr val="tx2"/>
                    </a:solidFill>
                  </a:rPr>
                  <a:t>) on average before finding the answer.</a:t>
                </a:r>
              </a:p>
              <a:p>
                <a:pPr marL="342900" indent="-342900" algn="just">
                  <a:buFont typeface="Arial" panose="020B0604020202020204" pitchFamily="34" charset="0"/>
                  <a:buChar char="•"/>
                </a:pPr>
                <a:endParaRPr lang="en-US" sz="1400" dirty="0">
                  <a:solidFill>
                    <a:schemeClr val="tx2"/>
                  </a:solidFill>
                </a:endParaRPr>
              </a:p>
              <a:p>
                <a:pPr marL="342900" indent="-342900" algn="just">
                  <a:buFont typeface="Arial" panose="020B0604020202020204" pitchFamily="34" charset="0"/>
                  <a:buChar char="•"/>
                </a:pPr>
                <a:r>
                  <a:rPr lang="en-US" sz="2200" dirty="0">
                    <a:solidFill>
                      <a:schemeClr val="tx2"/>
                    </a:solidFill>
                  </a:rPr>
                  <a:t>Grover's algorithm uses entanglement and interference to grow those probability  amplitudes faster than a simple linear check of all possible values. Instead of </a:t>
                </a:r>
                <a:r>
                  <a:rPr lang="en-US" sz="2200" i="1" dirty="0">
                    <a:solidFill>
                      <a:schemeClr val="tx2"/>
                    </a:solidFill>
                  </a:rPr>
                  <a:t>N/2</a:t>
                </a:r>
                <a:r>
                  <a:rPr lang="en-US" sz="2200" dirty="0">
                    <a:solidFill>
                      <a:schemeClr val="tx2"/>
                    </a:solidFill>
                  </a:rPr>
                  <a:t> tries, around </a:t>
                </a:r>
                <a14:m>
                  <m:oMath xmlns:m="http://schemas.openxmlformats.org/officeDocument/2006/math">
                    <m:rad>
                      <m:radPr>
                        <m:degHide m:val="on"/>
                        <m:ctrlPr>
                          <a:rPr lang="en-US" sz="2200" i="1" smtClean="0">
                            <a:solidFill>
                              <a:schemeClr val="tx2"/>
                            </a:solidFill>
                            <a:latin typeface="Cambria Math" panose="02040503050406030204" pitchFamily="18" charset="0"/>
                          </a:rPr>
                        </m:ctrlPr>
                      </m:radPr>
                      <m:deg/>
                      <m:e>
                        <m:r>
                          <a:rPr lang="en-US" sz="2200" b="0" i="1" smtClean="0">
                            <a:solidFill>
                              <a:schemeClr val="tx2"/>
                            </a:solidFill>
                            <a:latin typeface="Cambria Math" panose="02040503050406030204" pitchFamily="18" charset="0"/>
                          </a:rPr>
                          <m:t>𝑁</m:t>
                        </m:r>
                      </m:e>
                    </m:rad>
                  </m:oMath>
                </a14:m>
                <a:r>
                  <a:rPr lang="en-US" sz="2200" dirty="0">
                    <a:solidFill>
                      <a:schemeClr val="tx2"/>
                    </a:solidFill>
                  </a:rPr>
                  <a:t> calculations will be enough. </a:t>
                </a:r>
                <a:endParaRPr lang="th-TH" sz="2200" dirty="0">
                  <a:solidFill>
                    <a:schemeClr val="tx2"/>
                  </a:solidFill>
                </a:endParaRPr>
              </a:p>
              <a:p>
                <a:pPr algn="just"/>
                <a:endParaRPr lang="en-US" sz="2200" dirty="0">
                  <a:solidFill>
                    <a:schemeClr val="tx2"/>
                  </a:solidFill>
                </a:endParaRPr>
              </a:p>
            </p:txBody>
          </p:sp>
        </mc:Choice>
        <mc:Fallback xmlns="">
          <p:sp>
            <p:nvSpPr>
              <p:cNvPr id="5" name="TextBox 4">
                <a:extLst>
                  <a:ext uri="{FF2B5EF4-FFF2-40B4-BE49-F238E27FC236}">
                    <a16:creationId xmlns:a16="http://schemas.microsoft.com/office/drawing/2014/main" id="{BE9DF56E-1FBB-407E-ADD9-C1F468B75DB5}"/>
                  </a:ext>
                </a:extLst>
              </p:cNvPr>
              <p:cNvSpPr txBox="1">
                <a:spLocks noRot="1" noChangeAspect="1" noMove="1" noResize="1" noEditPoints="1" noAdjustHandles="1" noChangeArrowheads="1" noChangeShapeType="1" noTextEdit="1"/>
              </p:cNvSpPr>
              <p:nvPr/>
            </p:nvSpPr>
            <p:spPr>
              <a:xfrm>
                <a:off x="634999" y="1717797"/>
                <a:ext cx="10934567" cy="4494757"/>
              </a:xfrm>
              <a:prstGeom prst="rect">
                <a:avLst/>
              </a:prstGeom>
              <a:blipFill>
                <a:blip r:embed="rId3"/>
                <a:stretch>
                  <a:fillRect l="-613" t="-814" r="-725"/>
                </a:stretch>
              </a:blipFill>
            </p:spPr>
            <p:txBody>
              <a:bodyPr/>
              <a:lstStyle/>
              <a:p>
                <a:r>
                  <a:rPr lang="en-US">
                    <a:noFill/>
                  </a:rPr>
                  <a:t> </a:t>
                </a:r>
              </a:p>
            </p:txBody>
          </p:sp>
        </mc:Fallback>
      </mc:AlternateContent>
    </p:spTree>
    <p:extLst>
      <p:ext uri="{BB962C8B-B14F-4D97-AF65-F5344CB8AC3E}">
        <p14:creationId xmlns:p14="http://schemas.microsoft.com/office/powerpoint/2010/main" val="2736155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D2C799-5D12-4734-A12D-5466BACFB210}"/>
              </a:ext>
            </a:extLst>
          </p:cNvPr>
          <p:cNvSpPr>
            <a:spLocks noGrp="1"/>
          </p:cNvSpPr>
          <p:nvPr>
            <p:ph type="body" sz="quarter" idx="13"/>
          </p:nvPr>
        </p:nvSpPr>
        <p:spPr/>
        <p:txBody>
          <a:bodyPr/>
          <a:lstStyle/>
          <a:p>
            <a:r>
              <a:rPr lang="en-US" dirty="0"/>
              <a:t>The Stages of Grover’s Search Algorithm</a:t>
            </a:r>
          </a:p>
        </p:txBody>
      </p:sp>
      <p:sp>
        <p:nvSpPr>
          <p:cNvPr id="3" name="Text Placeholder 2">
            <a:extLst>
              <a:ext uri="{FF2B5EF4-FFF2-40B4-BE49-F238E27FC236}">
                <a16:creationId xmlns:a16="http://schemas.microsoft.com/office/drawing/2014/main" id="{97A1DFB2-1853-4644-A631-D675CCA32AE0}"/>
              </a:ext>
            </a:extLst>
          </p:cNvPr>
          <p:cNvSpPr>
            <a:spLocks noGrp="1"/>
          </p:cNvSpPr>
          <p:nvPr>
            <p:ph type="body" sz="quarter" idx="14"/>
          </p:nvPr>
        </p:nvSpPr>
        <p:spPr/>
        <p:txBody>
          <a:bodyPr/>
          <a:lstStyle/>
          <a:p>
            <a:r>
              <a:rPr lang="en-US" dirty="0">
                <a:solidFill>
                  <a:schemeClr val="accent1"/>
                </a:solidFill>
              </a:rPr>
              <a:t>SECTION 4  </a:t>
            </a:r>
            <a:r>
              <a:rPr lang="da-DK" dirty="0">
                <a:solidFill>
                  <a:schemeClr val="tx2"/>
                </a:solidFill>
              </a:rPr>
              <a:t>Grover’s Search Algorithm</a:t>
            </a:r>
            <a:endParaRPr lang="en-US" dirty="0">
              <a:solidFill>
                <a:schemeClr val="accent1"/>
              </a:solidFill>
            </a:endParaRPr>
          </a:p>
        </p:txBody>
      </p:sp>
      <p:sp>
        <p:nvSpPr>
          <p:cNvPr id="4" name="Slide Number Placeholder 3">
            <a:extLst>
              <a:ext uri="{FF2B5EF4-FFF2-40B4-BE49-F238E27FC236}">
                <a16:creationId xmlns:a16="http://schemas.microsoft.com/office/drawing/2014/main" id="{58BB60C0-4CED-487D-A3EE-F7639E60D484}"/>
              </a:ext>
            </a:extLst>
          </p:cNvPr>
          <p:cNvSpPr>
            <a:spLocks noGrp="1"/>
          </p:cNvSpPr>
          <p:nvPr>
            <p:ph type="sldNum" sz="quarter" idx="17"/>
          </p:nvPr>
        </p:nvSpPr>
        <p:spPr/>
        <p:txBody>
          <a:bodyPr/>
          <a:lstStyle/>
          <a:p>
            <a:fld id="{5C6CE199-030D-4599-AFCC-EA87B45521BF}" type="slidenum">
              <a:rPr lang="en-US" smtClean="0"/>
              <a:pPr/>
              <a:t>11</a:t>
            </a:fld>
            <a:endParaRPr lang="en-US"/>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BE9DF56E-1FBB-407E-ADD9-C1F468B75DB5}"/>
                  </a:ext>
                </a:extLst>
              </p:cNvPr>
              <p:cNvSpPr txBox="1"/>
              <p:nvPr/>
            </p:nvSpPr>
            <p:spPr>
              <a:xfrm>
                <a:off x="634999" y="1717797"/>
                <a:ext cx="10934567" cy="4503669"/>
              </a:xfrm>
              <a:prstGeom prst="rect">
                <a:avLst/>
              </a:prstGeom>
              <a:noFill/>
            </p:spPr>
            <p:txBody>
              <a:bodyPr wrap="square" rtlCol="0">
                <a:spAutoFit/>
              </a:bodyPr>
              <a:lstStyle/>
              <a:p>
                <a:pPr marL="457200" indent="-457200" algn="just">
                  <a:buFont typeface="+mj-lt"/>
                  <a:buAutoNum type="arabicPeriod"/>
                </a:pPr>
                <a:r>
                  <a:rPr lang="en-US" sz="2000" dirty="0">
                    <a:solidFill>
                      <a:schemeClr val="tx2"/>
                    </a:solidFill>
                  </a:rPr>
                  <a:t>Initialization : All qubits are set to be in superposition. All states have the amplitude 1/</a:t>
                </a:r>
                <a14:m>
                  <m:oMath xmlns:m="http://schemas.openxmlformats.org/officeDocument/2006/math">
                    <m:rad>
                      <m:radPr>
                        <m:degHide m:val="on"/>
                        <m:ctrlPr>
                          <a:rPr lang="en-US" sz="2000" i="1" smtClean="0">
                            <a:solidFill>
                              <a:schemeClr val="tx2"/>
                            </a:solidFill>
                            <a:latin typeface="Cambria Math" panose="02040503050406030204" pitchFamily="18" charset="0"/>
                          </a:rPr>
                        </m:ctrlPr>
                      </m:radPr>
                      <m:deg/>
                      <m:e>
                        <m:r>
                          <a:rPr lang="en-US" sz="2000" b="0" i="1" smtClean="0">
                            <a:solidFill>
                              <a:schemeClr val="tx2"/>
                            </a:solidFill>
                            <a:latin typeface="Cambria Math" panose="02040503050406030204" pitchFamily="18" charset="0"/>
                          </a:rPr>
                          <m:t>𝑁</m:t>
                        </m:r>
                      </m:e>
                    </m:rad>
                  </m:oMath>
                </a14:m>
                <a:endParaRPr lang="en-US" sz="2000" dirty="0">
                  <a:solidFill>
                    <a:schemeClr val="tx2"/>
                  </a:solidFill>
                </a:endParaRPr>
              </a:p>
              <a:p>
                <a:pPr marL="457200" indent="-457200" algn="just">
                  <a:buFont typeface="+mj-lt"/>
                  <a:buAutoNum type="arabicPeriod"/>
                </a:pPr>
                <a:r>
                  <a:rPr lang="en-US" sz="2000" dirty="0">
                    <a:solidFill>
                      <a:schemeClr val="tx2"/>
                    </a:solidFill>
                  </a:rPr>
                  <a:t>Oracle : The oracle function marks the state </a:t>
                </a:r>
                <a:r>
                  <a:rPr lang="en-US" sz="2000" i="1" dirty="0">
                    <a:solidFill>
                      <a:schemeClr val="tx2"/>
                    </a:solidFill>
                  </a:rPr>
                  <a:t>x′</a:t>
                </a:r>
                <a:r>
                  <a:rPr lang="en-US" sz="2000" dirty="0">
                    <a:solidFill>
                      <a:schemeClr val="tx2"/>
                    </a:solidFill>
                  </a:rPr>
                  <a:t> that satisfies the condition </a:t>
                </a:r>
                <a:r>
                  <a:rPr lang="en-US" sz="2000" i="1" dirty="0">
                    <a:solidFill>
                      <a:schemeClr val="tx2"/>
                    </a:solidFill>
                  </a:rPr>
                  <a:t>f(x′) </a:t>
                </a:r>
                <a:r>
                  <a:rPr lang="en-US" sz="2000" dirty="0">
                    <a:solidFill>
                      <a:schemeClr val="tx2"/>
                    </a:solidFill>
                  </a:rPr>
                  <a:t>= 1 by performing a phase flip.</a:t>
                </a:r>
              </a:p>
              <a:p>
                <a:pPr marL="457200" indent="-457200" algn="just">
                  <a:buFont typeface="+mj-lt"/>
                  <a:buAutoNum type="arabicPeriod"/>
                </a:pPr>
                <a:r>
                  <a:rPr lang="en-US" sz="2000" dirty="0" smtClean="0">
                    <a:solidFill>
                      <a:schemeClr val="tx2"/>
                    </a:solidFill>
                  </a:rPr>
                  <a:t>Amplification </a:t>
                </a:r>
                <a:r>
                  <a:rPr lang="en-US" sz="2000" dirty="0">
                    <a:solidFill>
                      <a:schemeClr val="tx2"/>
                    </a:solidFill>
                  </a:rPr>
                  <a:t>:  The amplification stage phase flips the amplitudes around the average amplitude. As the target state’s amplitude was inverted while the other states kept their original amplitudes, the flip causes the target state’s amplitude to increase and the others to decrease.</a:t>
                </a:r>
              </a:p>
              <a:p>
                <a:pPr marL="457200" indent="-457200" algn="just">
                  <a:buFont typeface="+mj-lt"/>
                  <a:buAutoNum type="arabicPeriod"/>
                </a:pPr>
                <a:r>
                  <a:rPr lang="en-US" sz="2000" dirty="0" smtClean="0">
                    <a:solidFill>
                      <a:schemeClr val="tx2"/>
                    </a:solidFill>
                  </a:rPr>
                  <a:t>Measurement </a:t>
                </a:r>
                <a:r>
                  <a:rPr lang="en-US" sz="2000" dirty="0">
                    <a:solidFill>
                      <a:schemeClr val="tx2"/>
                    </a:solidFill>
                  </a:rPr>
                  <a:t>: The qubits are read, and output given</a:t>
                </a:r>
                <a:r>
                  <a:rPr lang="en-US" dirty="0">
                    <a:solidFill>
                      <a:schemeClr val="tx2"/>
                    </a:solidFill>
                  </a:rPr>
                  <a:t>.</a:t>
                </a:r>
              </a:p>
              <a:p>
                <a:pPr algn="just"/>
                <a:endParaRPr lang="en-US" sz="2200" dirty="0">
                  <a:solidFill>
                    <a:schemeClr val="tx2"/>
                  </a:solidFill>
                </a:endParaRPr>
              </a:p>
              <a:p>
                <a:pPr algn="just"/>
                <a:r>
                  <a:rPr lang="en-US" sz="2200" dirty="0">
                    <a:solidFill>
                      <a:schemeClr val="tx2"/>
                    </a:solidFill>
                  </a:rPr>
                  <a:t>Grover iteration (repeat  oracle  and  amplification  stages) requires approximately </a:t>
                </a:r>
                <a14:m>
                  <m:oMath xmlns:m="http://schemas.openxmlformats.org/officeDocument/2006/math">
                    <m:f>
                      <m:fPr>
                        <m:ctrlPr>
                          <a:rPr lang="en-US" sz="2200" i="1" smtClean="0">
                            <a:solidFill>
                              <a:schemeClr val="tx2"/>
                            </a:solidFill>
                            <a:latin typeface="Cambria Math" panose="02040503050406030204" pitchFamily="18" charset="0"/>
                          </a:rPr>
                        </m:ctrlPr>
                      </m:fPr>
                      <m:num>
                        <m:r>
                          <a:rPr lang="en-US" sz="2200" i="1" smtClean="0">
                            <a:solidFill>
                              <a:schemeClr val="tx2"/>
                            </a:solidFill>
                            <a:latin typeface="Cambria Math" panose="02040503050406030204" pitchFamily="18" charset="0"/>
                            <a:ea typeface="Cambria Math" panose="02040503050406030204" pitchFamily="18" charset="0"/>
                          </a:rPr>
                          <m:t>𝜋</m:t>
                        </m:r>
                      </m:num>
                      <m:den>
                        <m:r>
                          <a:rPr lang="en-US" sz="2200" b="0" i="1" smtClean="0">
                            <a:solidFill>
                              <a:schemeClr val="tx2"/>
                            </a:solidFill>
                            <a:latin typeface="Cambria Math" panose="02040503050406030204" pitchFamily="18" charset="0"/>
                          </a:rPr>
                          <m:t>4</m:t>
                        </m:r>
                      </m:den>
                    </m:f>
                    <m:rad>
                      <m:radPr>
                        <m:degHide m:val="on"/>
                        <m:ctrlPr>
                          <a:rPr lang="en-US" sz="2200" i="1" smtClean="0">
                            <a:solidFill>
                              <a:schemeClr val="tx2"/>
                            </a:solidFill>
                            <a:latin typeface="Cambria Math" panose="02040503050406030204" pitchFamily="18" charset="0"/>
                          </a:rPr>
                        </m:ctrlPr>
                      </m:radPr>
                      <m:deg/>
                      <m:e>
                        <m:f>
                          <m:fPr>
                            <m:ctrlPr>
                              <a:rPr lang="en-US" sz="2200" i="1" smtClean="0">
                                <a:solidFill>
                                  <a:schemeClr val="tx2"/>
                                </a:solidFill>
                                <a:latin typeface="Cambria Math" panose="02040503050406030204" pitchFamily="18" charset="0"/>
                              </a:rPr>
                            </m:ctrlPr>
                          </m:fPr>
                          <m:num>
                            <m:r>
                              <a:rPr lang="en-US" sz="2200" b="0" i="1" smtClean="0">
                                <a:solidFill>
                                  <a:schemeClr val="tx2"/>
                                </a:solidFill>
                                <a:latin typeface="Cambria Math" panose="02040503050406030204" pitchFamily="18" charset="0"/>
                              </a:rPr>
                              <m:t>𝑁</m:t>
                            </m:r>
                          </m:num>
                          <m:den>
                            <m:r>
                              <a:rPr lang="en-US" sz="2200" b="0" i="1" smtClean="0">
                                <a:solidFill>
                                  <a:schemeClr val="tx2"/>
                                </a:solidFill>
                                <a:latin typeface="Cambria Math" panose="02040503050406030204" pitchFamily="18" charset="0"/>
                              </a:rPr>
                              <m:t>𝑡</m:t>
                            </m:r>
                          </m:den>
                        </m:f>
                      </m:e>
                    </m:rad>
                  </m:oMath>
                </a14:m>
                <a:r>
                  <a:rPr lang="en-US" sz="1400" dirty="0">
                    <a:solidFill>
                      <a:schemeClr val="tx2"/>
                    </a:solidFill>
                  </a:rPr>
                  <a:t> </a:t>
                </a:r>
                <a:r>
                  <a:rPr lang="en-US" sz="2200" dirty="0">
                    <a:solidFill>
                      <a:schemeClr val="tx2"/>
                    </a:solidFill>
                  </a:rPr>
                  <a:t>where </a:t>
                </a:r>
                <a:r>
                  <a:rPr lang="en-US" sz="2200" i="1" dirty="0">
                    <a:solidFill>
                      <a:schemeClr val="tx2"/>
                    </a:solidFill>
                  </a:rPr>
                  <a:t>N</a:t>
                </a:r>
                <a:r>
                  <a:rPr lang="en-US" sz="2200" dirty="0">
                    <a:solidFill>
                      <a:schemeClr val="tx2"/>
                    </a:solidFill>
                  </a:rPr>
                  <a:t> is the number of states and </a:t>
                </a:r>
                <a:r>
                  <a:rPr lang="en-US" sz="2200" i="1" dirty="0">
                    <a:solidFill>
                      <a:schemeClr val="tx2"/>
                    </a:solidFill>
                  </a:rPr>
                  <a:t>t</a:t>
                </a:r>
                <a:r>
                  <a:rPr lang="en-US" sz="2200" dirty="0">
                    <a:solidFill>
                      <a:schemeClr val="tx2"/>
                    </a:solidFill>
                  </a:rPr>
                  <a:t> is the number of target solutions.</a:t>
                </a:r>
              </a:p>
              <a:p>
                <a:pPr marL="342900" indent="-342900" algn="just">
                  <a:buFont typeface="Arial" panose="020B0604020202020204" pitchFamily="34" charset="0"/>
                  <a:buChar char="•"/>
                </a:pPr>
                <a:endParaRPr lang="en-US" sz="1400" dirty="0">
                  <a:solidFill>
                    <a:schemeClr val="tx2"/>
                  </a:solidFill>
                </a:endParaRPr>
              </a:p>
              <a:p>
                <a:pPr algn="just"/>
                <a:endParaRPr lang="en-US" sz="2200" dirty="0">
                  <a:solidFill>
                    <a:schemeClr val="tx2"/>
                  </a:solidFill>
                </a:endParaRPr>
              </a:p>
            </p:txBody>
          </p:sp>
        </mc:Choice>
        <mc:Fallback>
          <p:sp>
            <p:nvSpPr>
              <p:cNvPr id="5" name="TextBox 4">
                <a:extLst>
                  <a:ext uri="{FF2B5EF4-FFF2-40B4-BE49-F238E27FC236}">
                    <a16:creationId xmlns:a16="http://schemas.microsoft.com/office/drawing/2014/main" id="{BE9DF56E-1FBB-407E-ADD9-C1F468B75DB5}"/>
                  </a:ext>
                </a:extLst>
              </p:cNvPr>
              <p:cNvSpPr txBox="1">
                <a:spLocks noRot="1" noChangeAspect="1" noMove="1" noResize="1" noEditPoints="1" noAdjustHandles="1" noChangeArrowheads="1" noChangeShapeType="1" noTextEdit="1"/>
              </p:cNvSpPr>
              <p:nvPr/>
            </p:nvSpPr>
            <p:spPr>
              <a:xfrm>
                <a:off x="634999" y="1717797"/>
                <a:ext cx="10934567" cy="4503669"/>
              </a:xfrm>
              <a:prstGeom prst="rect">
                <a:avLst/>
              </a:prstGeom>
              <a:blipFill>
                <a:blip r:embed="rId3"/>
                <a:stretch>
                  <a:fillRect l="-725" t="-135" r="-725"/>
                </a:stretch>
              </a:blipFill>
            </p:spPr>
            <p:txBody>
              <a:bodyPr/>
              <a:lstStyle/>
              <a:p>
                <a:r>
                  <a:rPr lang="en-US">
                    <a:noFill/>
                  </a:rPr>
                  <a:t> </a:t>
                </a:r>
              </a:p>
            </p:txBody>
          </p:sp>
        </mc:Fallback>
      </mc:AlternateContent>
    </p:spTree>
    <p:extLst>
      <p:ext uri="{BB962C8B-B14F-4D97-AF65-F5344CB8AC3E}">
        <p14:creationId xmlns:p14="http://schemas.microsoft.com/office/powerpoint/2010/main" val="1277118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D2C799-5D12-4734-A12D-5466BACFB210}"/>
              </a:ext>
            </a:extLst>
          </p:cNvPr>
          <p:cNvSpPr>
            <a:spLocks noGrp="1"/>
          </p:cNvSpPr>
          <p:nvPr>
            <p:ph type="body" sz="quarter" idx="13"/>
          </p:nvPr>
        </p:nvSpPr>
        <p:spPr/>
        <p:txBody>
          <a:bodyPr/>
          <a:lstStyle/>
          <a:p>
            <a:r>
              <a:rPr lang="en-US" dirty="0"/>
              <a:t>Grover-assisted Compact Genetic </a:t>
            </a:r>
            <a:r>
              <a:rPr lang="en-US" dirty="0" smtClean="0"/>
              <a:t>Algorithm</a:t>
            </a:r>
            <a:endParaRPr lang="en-US" dirty="0"/>
          </a:p>
        </p:txBody>
      </p:sp>
      <p:sp>
        <p:nvSpPr>
          <p:cNvPr id="3" name="Text Placeholder 2">
            <a:extLst>
              <a:ext uri="{FF2B5EF4-FFF2-40B4-BE49-F238E27FC236}">
                <a16:creationId xmlns:a16="http://schemas.microsoft.com/office/drawing/2014/main" id="{97A1DFB2-1853-4644-A631-D675CCA32AE0}"/>
              </a:ext>
            </a:extLst>
          </p:cNvPr>
          <p:cNvSpPr>
            <a:spLocks noGrp="1"/>
          </p:cNvSpPr>
          <p:nvPr>
            <p:ph type="body" sz="quarter" idx="14"/>
          </p:nvPr>
        </p:nvSpPr>
        <p:spPr/>
        <p:txBody>
          <a:bodyPr/>
          <a:lstStyle/>
          <a:p>
            <a:r>
              <a:rPr lang="en-US" dirty="0">
                <a:solidFill>
                  <a:schemeClr val="accent1"/>
                </a:solidFill>
              </a:rPr>
              <a:t>SECTION 5  </a:t>
            </a:r>
            <a:r>
              <a:rPr lang="da-DK" dirty="0" smtClean="0">
                <a:solidFill>
                  <a:schemeClr val="tx2"/>
                </a:solidFill>
              </a:rPr>
              <a:t>Proposed Method</a:t>
            </a:r>
            <a:endParaRPr lang="en-US" dirty="0">
              <a:solidFill>
                <a:schemeClr val="accent1"/>
              </a:solidFill>
            </a:endParaRPr>
          </a:p>
        </p:txBody>
      </p:sp>
      <p:sp>
        <p:nvSpPr>
          <p:cNvPr id="4" name="Slide Number Placeholder 3">
            <a:extLst>
              <a:ext uri="{FF2B5EF4-FFF2-40B4-BE49-F238E27FC236}">
                <a16:creationId xmlns:a16="http://schemas.microsoft.com/office/drawing/2014/main" id="{58BB60C0-4CED-487D-A3EE-F7639E60D484}"/>
              </a:ext>
            </a:extLst>
          </p:cNvPr>
          <p:cNvSpPr>
            <a:spLocks noGrp="1"/>
          </p:cNvSpPr>
          <p:nvPr>
            <p:ph type="sldNum" sz="quarter" idx="17"/>
          </p:nvPr>
        </p:nvSpPr>
        <p:spPr>
          <a:xfrm>
            <a:off x="8608028" y="6361887"/>
            <a:ext cx="2743200" cy="365125"/>
          </a:xfrm>
        </p:spPr>
        <p:txBody>
          <a:bodyPr/>
          <a:lstStyle/>
          <a:p>
            <a:fld id="{5C6CE199-030D-4599-AFCC-EA87B45521BF}" type="slidenum">
              <a:rPr lang="en-US" smtClean="0"/>
              <a:pPr/>
              <a:t>12</a:t>
            </a:fld>
            <a:endParaRPr lang="en-US" dirty="0"/>
          </a:p>
        </p:txBody>
      </p:sp>
      <p:pic>
        <p:nvPicPr>
          <p:cNvPr id="7" name="Picture 6">
            <a:extLst>
              <a:ext uri="{FF2B5EF4-FFF2-40B4-BE49-F238E27FC236}">
                <a16:creationId xmlns:a16="http://schemas.microsoft.com/office/drawing/2014/main" id="{9F1BB58F-8CDC-4372-83B7-5D5377FF3E5F}"/>
              </a:ext>
            </a:extLst>
          </p:cNvPr>
          <p:cNvPicPr>
            <a:picLocks noChangeAspect="1"/>
          </p:cNvPicPr>
          <p:nvPr/>
        </p:nvPicPr>
        <p:blipFill>
          <a:blip r:embed="rId3"/>
          <a:stretch>
            <a:fillRect/>
          </a:stretch>
        </p:blipFill>
        <p:spPr>
          <a:xfrm>
            <a:off x="754147" y="1675481"/>
            <a:ext cx="5739716" cy="4680869"/>
          </a:xfrm>
          <a:prstGeom prst="rect">
            <a:avLst/>
          </a:prstGeom>
        </p:spPr>
      </p:pic>
      <p:pic>
        <p:nvPicPr>
          <p:cNvPr id="9" name="Picture 8">
            <a:extLst>
              <a:ext uri="{FF2B5EF4-FFF2-40B4-BE49-F238E27FC236}">
                <a16:creationId xmlns:a16="http://schemas.microsoft.com/office/drawing/2014/main" id="{742A945A-76CB-4DD4-A5D4-06DF2C6751D1}"/>
              </a:ext>
            </a:extLst>
          </p:cNvPr>
          <p:cNvPicPr>
            <a:picLocks noChangeAspect="1"/>
          </p:cNvPicPr>
          <p:nvPr/>
        </p:nvPicPr>
        <p:blipFill>
          <a:blip r:embed="rId4"/>
          <a:stretch>
            <a:fillRect/>
          </a:stretch>
        </p:blipFill>
        <p:spPr>
          <a:xfrm>
            <a:off x="7818529" y="1903715"/>
            <a:ext cx="3010320" cy="666843"/>
          </a:xfrm>
          <a:prstGeom prst="rect">
            <a:avLst/>
          </a:prstGeom>
        </p:spPr>
      </p:pic>
      <p:sp>
        <p:nvSpPr>
          <p:cNvPr id="10" name="Rectangle 9">
            <a:extLst>
              <a:ext uri="{FF2B5EF4-FFF2-40B4-BE49-F238E27FC236}">
                <a16:creationId xmlns:a16="http://schemas.microsoft.com/office/drawing/2014/main" id="{850C24D7-25E6-44BD-8F34-E87933DCF7BD}"/>
              </a:ext>
            </a:extLst>
          </p:cNvPr>
          <p:cNvSpPr/>
          <p:nvPr/>
        </p:nvSpPr>
        <p:spPr>
          <a:xfrm>
            <a:off x="7228577" y="1550058"/>
            <a:ext cx="4460805" cy="4001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chemeClr val="tx2"/>
                </a:solidFill>
              </a:rPr>
              <a:t>An arbitrary single-qubit state is defined:</a:t>
            </a:r>
          </a:p>
        </p:txBody>
      </p:sp>
      <p:sp>
        <p:nvSpPr>
          <p:cNvPr id="12" name="Rectangle 11">
            <a:extLst>
              <a:ext uri="{FF2B5EF4-FFF2-40B4-BE49-F238E27FC236}">
                <a16:creationId xmlns:a16="http://schemas.microsoft.com/office/drawing/2014/main" id="{D93780E6-D495-4A9A-B3D2-2185F7FD7A7D}"/>
              </a:ext>
            </a:extLst>
          </p:cNvPr>
          <p:cNvSpPr/>
          <p:nvPr/>
        </p:nvSpPr>
        <p:spPr>
          <a:xfrm>
            <a:off x="7228576" y="2695713"/>
            <a:ext cx="4460805" cy="4001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chemeClr val="tx2"/>
                </a:solidFill>
              </a:rPr>
              <a:t>The qubit rotation for angle(θ) is defined:</a:t>
            </a:r>
          </a:p>
        </p:txBody>
      </p:sp>
      <p:pic>
        <p:nvPicPr>
          <p:cNvPr id="14" name="Picture 13">
            <a:extLst>
              <a:ext uri="{FF2B5EF4-FFF2-40B4-BE49-F238E27FC236}">
                <a16:creationId xmlns:a16="http://schemas.microsoft.com/office/drawing/2014/main" id="{0073757B-7180-4965-95A1-D9C188C47762}"/>
              </a:ext>
            </a:extLst>
          </p:cNvPr>
          <p:cNvPicPr>
            <a:picLocks noChangeAspect="1"/>
          </p:cNvPicPr>
          <p:nvPr/>
        </p:nvPicPr>
        <p:blipFill>
          <a:blip r:embed="rId5"/>
          <a:stretch>
            <a:fillRect/>
          </a:stretch>
        </p:blipFill>
        <p:spPr>
          <a:xfrm>
            <a:off x="7548949" y="3112312"/>
            <a:ext cx="3820058" cy="495369"/>
          </a:xfrm>
          <a:prstGeom prst="rect">
            <a:avLst/>
          </a:prstGeom>
        </p:spPr>
      </p:pic>
      <p:pic>
        <p:nvPicPr>
          <p:cNvPr id="16" name="Picture 15">
            <a:extLst>
              <a:ext uri="{FF2B5EF4-FFF2-40B4-BE49-F238E27FC236}">
                <a16:creationId xmlns:a16="http://schemas.microsoft.com/office/drawing/2014/main" id="{BD5E14E0-3C02-4475-839B-D06F878EA589}"/>
              </a:ext>
            </a:extLst>
          </p:cNvPr>
          <p:cNvPicPr>
            <a:picLocks noChangeAspect="1"/>
          </p:cNvPicPr>
          <p:nvPr/>
        </p:nvPicPr>
        <p:blipFill>
          <a:blip r:embed="rId6"/>
          <a:stretch>
            <a:fillRect/>
          </a:stretch>
        </p:blipFill>
        <p:spPr>
          <a:xfrm>
            <a:off x="8213871" y="4046726"/>
            <a:ext cx="2219635" cy="609685"/>
          </a:xfrm>
          <a:prstGeom prst="rect">
            <a:avLst/>
          </a:prstGeom>
        </p:spPr>
      </p:pic>
      <p:sp>
        <p:nvSpPr>
          <p:cNvPr id="17" name="Rectangle 16">
            <a:extLst>
              <a:ext uri="{FF2B5EF4-FFF2-40B4-BE49-F238E27FC236}">
                <a16:creationId xmlns:a16="http://schemas.microsoft.com/office/drawing/2014/main" id="{E19F6458-CEE5-4BBB-99E8-996827ED1DD1}"/>
              </a:ext>
            </a:extLst>
          </p:cNvPr>
          <p:cNvSpPr/>
          <p:nvPr/>
        </p:nvSpPr>
        <p:spPr>
          <a:xfrm>
            <a:off x="7705450" y="3749246"/>
            <a:ext cx="3645777" cy="4001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chemeClr val="tx2"/>
                </a:solidFill>
              </a:rPr>
              <a:t>Mapping to </a:t>
            </a:r>
            <a:r>
              <a:rPr lang="en-US" sz="2000" dirty="0" err="1">
                <a:solidFill>
                  <a:schemeClr val="tx2"/>
                </a:solidFill>
              </a:rPr>
              <a:t>Ising</a:t>
            </a:r>
            <a:r>
              <a:rPr lang="en-US" sz="2000" dirty="0">
                <a:solidFill>
                  <a:schemeClr val="tx2"/>
                </a:solidFill>
              </a:rPr>
              <a:t> model for TSP:</a:t>
            </a:r>
          </a:p>
        </p:txBody>
      </p:sp>
      <p:sp>
        <p:nvSpPr>
          <p:cNvPr id="18" name="Rectangle 17">
            <a:extLst>
              <a:ext uri="{FF2B5EF4-FFF2-40B4-BE49-F238E27FC236}">
                <a16:creationId xmlns:a16="http://schemas.microsoft.com/office/drawing/2014/main" id="{305AC1B0-D5FC-49B9-9B15-8D605C0C39AF}"/>
              </a:ext>
            </a:extLst>
          </p:cNvPr>
          <p:cNvSpPr/>
          <p:nvPr/>
        </p:nvSpPr>
        <p:spPr>
          <a:xfrm>
            <a:off x="8185000" y="4737771"/>
            <a:ext cx="2547956" cy="4001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chemeClr val="tx2"/>
                </a:solidFill>
              </a:rPr>
              <a:t>System energy for TSP:</a:t>
            </a:r>
          </a:p>
        </p:txBody>
      </p:sp>
      <p:pic>
        <p:nvPicPr>
          <p:cNvPr id="20" name="Picture 19">
            <a:extLst>
              <a:ext uri="{FF2B5EF4-FFF2-40B4-BE49-F238E27FC236}">
                <a16:creationId xmlns:a16="http://schemas.microsoft.com/office/drawing/2014/main" id="{D3AF3B71-F441-4941-AE65-A8AD7ECD0A41}"/>
              </a:ext>
            </a:extLst>
          </p:cNvPr>
          <p:cNvPicPr>
            <a:picLocks noChangeAspect="1"/>
          </p:cNvPicPr>
          <p:nvPr/>
        </p:nvPicPr>
        <p:blipFill rotWithShape="1">
          <a:blip r:embed="rId7"/>
          <a:srcRect l="1548"/>
          <a:stretch/>
        </p:blipFill>
        <p:spPr>
          <a:xfrm>
            <a:off x="6551253" y="5216600"/>
            <a:ext cx="5487119" cy="759554"/>
          </a:xfrm>
          <a:prstGeom prst="rect">
            <a:avLst/>
          </a:prstGeom>
        </p:spPr>
      </p:pic>
      <p:sp>
        <p:nvSpPr>
          <p:cNvPr id="21" name="Rectangle 20">
            <a:extLst>
              <a:ext uri="{FF2B5EF4-FFF2-40B4-BE49-F238E27FC236}">
                <a16:creationId xmlns:a16="http://schemas.microsoft.com/office/drawing/2014/main" id="{2EB58647-3A02-4E97-A093-96F5918624BD}"/>
              </a:ext>
            </a:extLst>
          </p:cNvPr>
          <p:cNvSpPr/>
          <p:nvPr/>
        </p:nvSpPr>
        <p:spPr>
          <a:xfrm>
            <a:off x="7144620" y="5262825"/>
            <a:ext cx="1447316" cy="660594"/>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9E37526-B6CE-431F-9C21-FC87375C940B}"/>
              </a:ext>
            </a:extLst>
          </p:cNvPr>
          <p:cNvSpPr/>
          <p:nvPr/>
        </p:nvSpPr>
        <p:spPr>
          <a:xfrm>
            <a:off x="6935588" y="5976154"/>
            <a:ext cx="1865380" cy="3385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FF0000"/>
                </a:solidFill>
              </a:rPr>
              <a:t>Total distance </a:t>
            </a:r>
          </a:p>
        </p:txBody>
      </p:sp>
      <p:sp>
        <p:nvSpPr>
          <p:cNvPr id="23" name="Rectangle 22">
            <a:extLst>
              <a:ext uri="{FF2B5EF4-FFF2-40B4-BE49-F238E27FC236}">
                <a16:creationId xmlns:a16="http://schemas.microsoft.com/office/drawing/2014/main" id="{087CBA47-A6AE-401C-909B-6387B4D18047}"/>
              </a:ext>
            </a:extLst>
          </p:cNvPr>
          <p:cNvSpPr/>
          <p:nvPr/>
        </p:nvSpPr>
        <p:spPr>
          <a:xfrm>
            <a:off x="8723528" y="5260682"/>
            <a:ext cx="3372594" cy="660594"/>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BDC1249-A5E1-4C43-8539-9BDE6DF0EAA5}"/>
              </a:ext>
            </a:extLst>
          </p:cNvPr>
          <p:cNvSpPr/>
          <p:nvPr/>
        </p:nvSpPr>
        <p:spPr>
          <a:xfrm>
            <a:off x="8658938" y="5974011"/>
            <a:ext cx="3504187" cy="3385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FF0000"/>
                </a:solidFill>
              </a:rPr>
              <a:t>The constraints to check a feasible path </a:t>
            </a:r>
          </a:p>
        </p:txBody>
      </p:sp>
    </p:spTree>
    <p:extLst>
      <p:ext uri="{BB962C8B-B14F-4D97-AF65-F5344CB8AC3E}">
        <p14:creationId xmlns:p14="http://schemas.microsoft.com/office/powerpoint/2010/main" val="2196743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D2C799-5D12-4734-A12D-5466BACFB210}"/>
              </a:ext>
            </a:extLst>
          </p:cNvPr>
          <p:cNvSpPr>
            <a:spLocks noGrp="1"/>
          </p:cNvSpPr>
          <p:nvPr>
            <p:ph type="body" sz="quarter" idx="13"/>
          </p:nvPr>
        </p:nvSpPr>
        <p:spPr/>
        <p:txBody>
          <a:bodyPr/>
          <a:lstStyle/>
          <a:p>
            <a:r>
              <a:rPr lang="en-US" dirty="0"/>
              <a:t>Grover-assisted Compact Genetic </a:t>
            </a:r>
            <a:r>
              <a:rPr lang="en-US" dirty="0" smtClean="0"/>
              <a:t>Algorithm</a:t>
            </a:r>
            <a:endParaRPr lang="en-US" dirty="0"/>
          </a:p>
        </p:txBody>
      </p:sp>
      <p:sp>
        <p:nvSpPr>
          <p:cNvPr id="3" name="Text Placeholder 2">
            <a:extLst>
              <a:ext uri="{FF2B5EF4-FFF2-40B4-BE49-F238E27FC236}">
                <a16:creationId xmlns:a16="http://schemas.microsoft.com/office/drawing/2014/main" id="{97A1DFB2-1853-4644-A631-D675CCA32AE0}"/>
              </a:ext>
            </a:extLst>
          </p:cNvPr>
          <p:cNvSpPr>
            <a:spLocks noGrp="1"/>
          </p:cNvSpPr>
          <p:nvPr>
            <p:ph type="body" sz="quarter" idx="14"/>
          </p:nvPr>
        </p:nvSpPr>
        <p:spPr/>
        <p:txBody>
          <a:bodyPr/>
          <a:lstStyle/>
          <a:p>
            <a:r>
              <a:rPr lang="en-US" dirty="0">
                <a:solidFill>
                  <a:schemeClr val="accent1"/>
                </a:solidFill>
              </a:rPr>
              <a:t>SECTION 5  </a:t>
            </a:r>
            <a:r>
              <a:rPr lang="da-DK" dirty="0" smtClean="0">
                <a:solidFill>
                  <a:schemeClr val="tx2"/>
                </a:solidFill>
              </a:rPr>
              <a:t>Proposed Method</a:t>
            </a:r>
            <a:endParaRPr lang="en-US" dirty="0">
              <a:solidFill>
                <a:schemeClr val="accent1"/>
              </a:solidFill>
            </a:endParaRPr>
          </a:p>
        </p:txBody>
      </p:sp>
      <p:sp>
        <p:nvSpPr>
          <p:cNvPr id="4" name="Slide Number Placeholder 3">
            <a:extLst>
              <a:ext uri="{FF2B5EF4-FFF2-40B4-BE49-F238E27FC236}">
                <a16:creationId xmlns:a16="http://schemas.microsoft.com/office/drawing/2014/main" id="{58BB60C0-4CED-487D-A3EE-F7639E60D484}"/>
              </a:ext>
            </a:extLst>
          </p:cNvPr>
          <p:cNvSpPr>
            <a:spLocks noGrp="1"/>
          </p:cNvSpPr>
          <p:nvPr>
            <p:ph type="sldNum" sz="quarter" idx="17"/>
          </p:nvPr>
        </p:nvSpPr>
        <p:spPr>
          <a:xfrm>
            <a:off x="8608028" y="6361887"/>
            <a:ext cx="2743200" cy="365125"/>
          </a:xfrm>
        </p:spPr>
        <p:txBody>
          <a:bodyPr/>
          <a:lstStyle/>
          <a:p>
            <a:fld id="{5C6CE199-030D-4599-AFCC-EA87B45521BF}" type="slidenum">
              <a:rPr lang="en-US" smtClean="0"/>
              <a:pPr/>
              <a:t>13</a:t>
            </a:fld>
            <a:endParaRPr lang="en-US" dirty="0"/>
          </a:p>
        </p:txBody>
      </p:sp>
      <p:pic>
        <p:nvPicPr>
          <p:cNvPr id="9" name="Picture 8">
            <a:extLst>
              <a:ext uri="{FF2B5EF4-FFF2-40B4-BE49-F238E27FC236}">
                <a16:creationId xmlns:a16="http://schemas.microsoft.com/office/drawing/2014/main" id="{742A945A-76CB-4DD4-A5D4-06DF2C6751D1}"/>
              </a:ext>
            </a:extLst>
          </p:cNvPr>
          <p:cNvPicPr>
            <a:picLocks noChangeAspect="1"/>
          </p:cNvPicPr>
          <p:nvPr/>
        </p:nvPicPr>
        <p:blipFill>
          <a:blip r:embed="rId3"/>
          <a:stretch>
            <a:fillRect/>
          </a:stretch>
        </p:blipFill>
        <p:spPr>
          <a:xfrm>
            <a:off x="5389616" y="1959033"/>
            <a:ext cx="3010320" cy="666843"/>
          </a:xfrm>
          <a:prstGeom prst="rect">
            <a:avLst/>
          </a:prstGeom>
        </p:spPr>
      </p:pic>
      <p:sp>
        <p:nvSpPr>
          <p:cNvPr id="10" name="Rectangle 9">
            <a:extLst>
              <a:ext uri="{FF2B5EF4-FFF2-40B4-BE49-F238E27FC236}">
                <a16:creationId xmlns:a16="http://schemas.microsoft.com/office/drawing/2014/main" id="{850C24D7-25E6-44BD-8F34-E87933DCF7BD}"/>
              </a:ext>
            </a:extLst>
          </p:cNvPr>
          <p:cNvSpPr/>
          <p:nvPr/>
        </p:nvSpPr>
        <p:spPr>
          <a:xfrm>
            <a:off x="4235113" y="1601433"/>
            <a:ext cx="4460805" cy="4001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chemeClr val="tx2"/>
                </a:solidFill>
              </a:rPr>
              <a:t>An arbitrary single-qubit state is defined:</a:t>
            </a:r>
          </a:p>
        </p:txBody>
      </p:sp>
      <p:sp>
        <p:nvSpPr>
          <p:cNvPr id="12" name="Rectangle 11">
            <a:extLst>
              <a:ext uri="{FF2B5EF4-FFF2-40B4-BE49-F238E27FC236}">
                <a16:creationId xmlns:a16="http://schemas.microsoft.com/office/drawing/2014/main" id="{D93780E6-D495-4A9A-B3D2-2185F7FD7A7D}"/>
              </a:ext>
            </a:extLst>
          </p:cNvPr>
          <p:cNvSpPr/>
          <p:nvPr/>
        </p:nvSpPr>
        <p:spPr>
          <a:xfrm>
            <a:off x="4235112" y="2747088"/>
            <a:ext cx="4460805" cy="4001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chemeClr val="tx2"/>
                </a:solidFill>
              </a:rPr>
              <a:t>The qubit rotation for angle(θ) is defined:</a:t>
            </a:r>
          </a:p>
        </p:txBody>
      </p:sp>
      <p:pic>
        <p:nvPicPr>
          <p:cNvPr id="14" name="Picture 13">
            <a:extLst>
              <a:ext uri="{FF2B5EF4-FFF2-40B4-BE49-F238E27FC236}">
                <a16:creationId xmlns:a16="http://schemas.microsoft.com/office/drawing/2014/main" id="{0073757B-7180-4965-95A1-D9C188C47762}"/>
              </a:ext>
            </a:extLst>
          </p:cNvPr>
          <p:cNvPicPr>
            <a:picLocks noChangeAspect="1"/>
          </p:cNvPicPr>
          <p:nvPr/>
        </p:nvPicPr>
        <p:blipFill>
          <a:blip r:embed="rId4"/>
          <a:stretch>
            <a:fillRect/>
          </a:stretch>
        </p:blipFill>
        <p:spPr>
          <a:xfrm>
            <a:off x="5481459" y="3094002"/>
            <a:ext cx="3820058" cy="495369"/>
          </a:xfrm>
          <a:prstGeom prst="rect">
            <a:avLst/>
          </a:prstGeom>
        </p:spPr>
      </p:pic>
      <p:pic>
        <p:nvPicPr>
          <p:cNvPr id="6" name="Picture 5">
            <a:extLst>
              <a:ext uri="{FF2B5EF4-FFF2-40B4-BE49-F238E27FC236}">
                <a16:creationId xmlns:a16="http://schemas.microsoft.com/office/drawing/2014/main" id="{18B8525C-29FD-47A0-9F6D-F824EE161CB3}"/>
              </a:ext>
            </a:extLst>
          </p:cNvPr>
          <p:cNvPicPr>
            <a:picLocks noChangeAspect="1"/>
          </p:cNvPicPr>
          <p:nvPr/>
        </p:nvPicPr>
        <p:blipFill>
          <a:blip r:embed="rId5"/>
          <a:stretch>
            <a:fillRect/>
          </a:stretch>
        </p:blipFill>
        <p:spPr>
          <a:xfrm>
            <a:off x="1579045" y="3813542"/>
            <a:ext cx="2553056" cy="2114845"/>
          </a:xfrm>
          <a:prstGeom prst="rect">
            <a:avLst/>
          </a:prstGeom>
        </p:spPr>
      </p:pic>
      <p:sp>
        <p:nvSpPr>
          <p:cNvPr id="26" name="Rectangle 25">
            <a:extLst>
              <a:ext uri="{FF2B5EF4-FFF2-40B4-BE49-F238E27FC236}">
                <a16:creationId xmlns:a16="http://schemas.microsoft.com/office/drawing/2014/main" id="{4F5EB36B-097F-40F8-BFF0-7801050F231B}"/>
              </a:ext>
            </a:extLst>
          </p:cNvPr>
          <p:cNvSpPr/>
          <p:nvPr/>
        </p:nvSpPr>
        <p:spPr>
          <a:xfrm>
            <a:off x="381881" y="5893420"/>
            <a:ext cx="4947384"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tx2"/>
                </a:solidFill>
              </a:rPr>
              <a:t>A circuit to initial the state based on the probability which encoding problem with 4 qubits.</a:t>
            </a:r>
          </a:p>
        </p:txBody>
      </p:sp>
      <p:pic>
        <p:nvPicPr>
          <p:cNvPr id="13" name="Picture 12">
            <a:extLst>
              <a:ext uri="{FF2B5EF4-FFF2-40B4-BE49-F238E27FC236}">
                <a16:creationId xmlns:a16="http://schemas.microsoft.com/office/drawing/2014/main" id="{9F18EC4E-32B6-4EAC-AEA6-BC09B2B505E4}"/>
              </a:ext>
            </a:extLst>
          </p:cNvPr>
          <p:cNvPicPr>
            <a:picLocks noChangeAspect="1"/>
          </p:cNvPicPr>
          <p:nvPr/>
        </p:nvPicPr>
        <p:blipFill>
          <a:blip r:embed="rId6"/>
          <a:stretch>
            <a:fillRect/>
          </a:stretch>
        </p:blipFill>
        <p:spPr>
          <a:xfrm>
            <a:off x="5293089" y="3813542"/>
            <a:ext cx="6213694" cy="1971949"/>
          </a:xfrm>
          <a:prstGeom prst="rect">
            <a:avLst/>
          </a:prstGeom>
        </p:spPr>
      </p:pic>
      <p:sp>
        <p:nvSpPr>
          <p:cNvPr id="27" name="Rectangle 26">
            <a:extLst>
              <a:ext uri="{FF2B5EF4-FFF2-40B4-BE49-F238E27FC236}">
                <a16:creationId xmlns:a16="http://schemas.microsoft.com/office/drawing/2014/main" id="{2922C2D7-66BA-48AC-BB69-606093F912DA}"/>
              </a:ext>
            </a:extLst>
          </p:cNvPr>
          <p:cNvSpPr/>
          <p:nvPr/>
        </p:nvSpPr>
        <p:spPr>
          <a:xfrm>
            <a:off x="6527215" y="5892645"/>
            <a:ext cx="4337404"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tx2"/>
                </a:solidFill>
              </a:rPr>
              <a:t>A diffuser circuit which encoding problem with 4 qubits.</a:t>
            </a:r>
          </a:p>
        </p:txBody>
      </p:sp>
    </p:spTree>
    <p:extLst>
      <p:ext uri="{BB962C8B-B14F-4D97-AF65-F5344CB8AC3E}">
        <p14:creationId xmlns:p14="http://schemas.microsoft.com/office/powerpoint/2010/main" val="588259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D2C799-5D12-4734-A12D-5466BACFB210}"/>
              </a:ext>
            </a:extLst>
          </p:cNvPr>
          <p:cNvSpPr>
            <a:spLocks noGrp="1"/>
          </p:cNvSpPr>
          <p:nvPr>
            <p:ph type="body" sz="quarter" idx="13"/>
          </p:nvPr>
        </p:nvSpPr>
        <p:spPr/>
        <p:txBody>
          <a:bodyPr/>
          <a:lstStyle/>
          <a:p>
            <a:r>
              <a:rPr lang="en-US" dirty="0"/>
              <a:t>Travelling Salesman Problem</a:t>
            </a:r>
          </a:p>
        </p:txBody>
      </p:sp>
      <p:sp>
        <p:nvSpPr>
          <p:cNvPr id="3" name="Text Placeholder 2">
            <a:extLst>
              <a:ext uri="{FF2B5EF4-FFF2-40B4-BE49-F238E27FC236}">
                <a16:creationId xmlns:a16="http://schemas.microsoft.com/office/drawing/2014/main" id="{97A1DFB2-1853-4644-A631-D675CCA32AE0}"/>
              </a:ext>
            </a:extLst>
          </p:cNvPr>
          <p:cNvSpPr>
            <a:spLocks noGrp="1"/>
          </p:cNvSpPr>
          <p:nvPr>
            <p:ph type="body" sz="quarter" idx="14"/>
          </p:nvPr>
        </p:nvSpPr>
        <p:spPr/>
        <p:txBody>
          <a:bodyPr/>
          <a:lstStyle/>
          <a:p>
            <a:r>
              <a:rPr lang="en-US" dirty="0">
                <a:solidFill>
                  <a:schemeClr val="accent1"/>
                </a:solidFill>
              </a:rPr>
              <a:t>SECTION 6  </a:t>
            </a:r>
            <a:r>
              <a:rPr lang="da-DK" dirty="0">
                <a:solidFill>
                  <a:schemeClr val="tx2"/>
                </a:solidFill>
              </a:rPr>
              <a:t>Testing Problem</a:t>
            </a:r>
            <a:endParaRPr lang="en-US" dirty="0">
              <a:solidFill>
                <a:schemeClr val="accent1"/>
              </a:solidFill>
            </a:endParaRPr>
          </a:p>
        </p:txBody>
      </p:sp>
      <p:sp>
        <p:nvSpPr>
          <p:cNvPr id="4" name="Slide Number Placeholder 3">
            <a:extLst>
              <a:ext uri="{FF2B5EF4-FFF2-40B4-BE49-F238E27FC236}">
                <a16:creationId xmlns:a16="http://schemas.microsoft.com/office/drawing/2014/main" id="{58BB60C0-4CED-487D-A3EE-F7639E60D484}"/>
              </a:ext>
            </a:extLst>
          </p:cNvPr>
          <p:cNvSpPr>
            <a:spLocks noGrp="1"/>
          </p:cNvSpPr>
          <p:nvPr>
            <p:ph type="sldNum" sz="quarter" idx="17"/>
          </p:nvPr>
        </p:nvSpPr>
        <p:spPr/>
        <p:txBody>
          <a:bodyPr/>
          <a:lstStyle/>
          <a:p>
            <a:fld id="{5C6CE199-030D-4599-AFCC-EA87B45521BF}" type="slidenum">
              <a:rPr lang="en-US" smtClean="0"/>
              <a:pPr/>
              <a:t>14</a:t>
            </a:fld>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E9DF56E-1FBB-407E-ADD9-C1F468B75DB5}"/>
                  </a:ext>
                </a:extLst>
              </p:cNvPr>
              <p:cNvSpPr txBox="1"/>
              <p:nvPr/>
            </p:nvSpPr>
            <p:spPr>
              <a:xfrm>
                <a:off x="634999" y="1523405"/>
                <a:ext cx="10928283" cy="4401205"/>
              </a:xfrm>
              <a:prstGeom prst="rect">
                <a:avLst/>
              </a:prstGeom>
              <a:noFill/>
            </p:spPr>
            <p:txBody>
              <a:bodyPr wrap="square" rtlCol="0">
                <a:spAutoFit/>
              </a:bodyPr>
              <a:lstStyle/>
              <a:p>
                <a:pPr marL="342900" indent="-342900" algn="just">
                  <a:buFont typeface="Arial" panose="020B0604020202020204" pitchFamily="34" charset="0"/>
                  <a:buChar char="•"/>
                </a:pPr>
                <a:r>
                  <a:rPr lang="en-US" sz="2200" dirty="0">
                    <a:solidFill>
                      <a:schemeClr val="tx2"/>
                    </a:solidFill>
                  </a:rPr>
                  <a:t>The objective function is to find a shortest route that a salesman visits every city exactly once and returns to the starting point. </a:t>
                </a:r>
              </a:p>
              <a:p>
                <a:pPr marL="342900" indent="-342900" algn="just">
                  <a:buFont typeface="Arial" panose="020B0604020202020204" pitchFamily="34" charset="0"/>
                  <a:buChar char="•"/>
                </a:pPr>
                <a:endParaRPr lang="en-US" sz="1400" dirty="0">
                  <a:solidFill>
                    <a:schemeClr val="tx2"/>
                  </a:solidFill>
                </a:endParaRPr>
              </a:p>
              <a:p>
                <a:pPr marL="342900" indent="-342900" algn="just">
                  <a:buFont typeface="Arial" panose="020B0604020202020204" pitchFamily="34" charset="0"/>
                  <a:buChar char="•"/>
                </a:pPr>
                <a:r>
                  <a:rPr lang="en-US" sz="2200" dirty="0">
                    <a:solidFill>
                      <a:schemeClr val="tx2"/>
                    </a:solidFill>
                  </a:rPr>
                  <a:t>D</a:t>
                </a:r>
                <a:r>
                  <a:rPr lang="en-US" sz="2200" dirty="0" smtClean="0">
                    <a:solidFill>
                      <a:schemeClr val="tx2"/>
                    </a:solidFill>
                  </a:rPr>
                  <a:t>efining </a:t>
                </a:r>
                <a:r>
                  <a:rPr lang="en-US" sz="2200" dirty="0">
                    <a:solidFill>
                      <a:schemeClr val="tx2"/>
                    </a:solidFill>
                  </a:rPr>
                  <a:t>an oracle to recognize all feasible solutions.</a:t>
                </a:r>
              </a:p>
              <a:p>
                <a:pPr marL="342900" indent="-342900" algn="just">
                  <a:buFont typeface="Arial" panose="020B0604020202020204" pitchFamily="34" charset="0"/>
                  <a:buChar char="•"/>
                </a:pPr>
                <a:endParaRPr lang="en-US" sz="1400" dirty="0">
                  <a:solidFill>
                    <a:schemeClr val="tx2"/>
                  </a:solidFill>
                </a:endParaRPr>
              </a:p>
              <a:p>
                <a:pPr marL="342900" indent="-342900" algn="just">
                  <a:buFont typeface="Arial" panose="020B0604020202020204" pitchFamily="34" charset="0"/>
                  <a:buChar char="•"/>
                </a:pPr>
                <a:r>
                  <a:rPr lang="en-US" sz="2200" dirty="0">
                    <a:solidFill>
                      <a:schemeClr val="tx2"/>
                    </a:solidFill>
                  </a:rPr>
                  <a:t>TSP is mapped to an </a:t>
                </a:r>
                <a:r>
                  <a:rPr lang="en-US" sz="2200" dirty="0" err="1">
                    <a:solidFill>
                      <a:schemeClr val="tx2"/>
                    </a:solidFill>
                  </a:rPr>
                  <a:t>Ising</a:t>
                </a:r>
                <a:r>
                  <a:rPr lang="en-US" sz="2200" dirty="0">
                    <a:solidFill>
                      <a:schemeClr val="tx2"/>
                    </a:solidFill>
                  </a:rPr>
                  <a:t> model with scales </a:t>
                </a:r>
                <a14:m>
                  <m:oMath xmlns:m="http://schemas.openxmlformats.org/officeDocument/2006/math">
                    <m:sSup>
                      <m:sSupPr>
                        <m:ctrlPr>
                          <a:rPr lang="en-US" sz="2200" i="1" smtClean="0">
                            <a:solidFill>
                              <a:schemeClr val="tx2"/>
                            </a:solidFill>
                            <a:latin typeface="Cambria Math" panose="02040503050406030204" pitchFamily="18" charset="0"/>
                          </a:rPr>
                        </m:ctrlPr>
                      </m:sSupPr>
                      <m:e>
                        <m:r>
                          <a:rPr lang="en-US" sz="2200" b="0" i="1" smtClean="0">
                            <a:solidFill>
                              <a:schemeClr val="tx2"/>
                            </a:solidFill>
                            <a:latin typeface="Cambria Math" panose="02040503050406030204" pitchFamily="18" charset="0"/>
                          </a:rPr>
                          <m:t>(</m:t>
                        </m:r>
                        <m:r>
                          <a:rPr lang="en-US" sz="2200" b="0" i="1" smtClean="0">
                            <a:solidFill>
                              <a:schemeClr val="tx2"/>
                            </a:solidFill>
                            <a:latin typeface="Cambria Math" panose="02040503050406030204" pitchFamily="18" charset="0"/>
                          </a:rPr>
                          <m:t>𝑁</m:t>
                        </m:r>
                        <m:r>
                          <a:rPr lang="en-US" sz="2200" b="0" i="1" smtClean="0">
                            <a:solidFill>
                              <a:schemeClr val="tx2"/>
                            </a:solidFill>
                            <a:latin typeface="Cambria Math" panose="02040503050406030204" pitchFamily="18" charset="0"/>
                          </a:rPr>
                          <m:t>−1)</m:t>
                        </m:r>
                      </m:e>
                      <m:sup>
                        <m:r>
                          <a:rPr lang="en-US" sz="2200" b="0" i="1" smtClean="0">
                            <a:solidFill>
                              <a:schemeClr val="tx2"/>
                            </a:solidFill>
                            <a:latin typeface="Cambria Math" panose="02040503050406030204" pitchFamily="18" charset="0"/>
                          </a:rPr>
                          <m:t>2</m:t>
                        </m:r>
                      </m:sup>
                    </m:sSup>
                  </m:oMath>
                </a14:m>
                <a:r>
                  <a:rPr lang="en-US" sz="2200" dirty="0">
                    <a:solidFill>
                      <a:schemeClr val="tx2"/>
                    </a:solidFill>
                  </a:rPr>
                  <a:t> spins are required, where </a:t>
                </a:r>
                <a:r>
                  <a:rPr lang="en-US" sz="2200" i="1" dirty="0">
                    <a:solidFill>
                      <a:schemeClr val="tx2"/>
                    </a:solidFill>
                  </a:rPr>
                  <a:t>N</a:t>
                </a:r>
                <a:r>
                  <a:rPr lang="en-US" sz="2200" dirty="0">
                    <a:solidFill>
                      <a:schemeClr val="tx2"/>
                    </a:solidFill>
                  </a:rPr>
                  <a:t> is the number of cities, </a:t>
                </a:r>
                <a:r>
                  <a:rPr lang="en-US" sz="2200" dirty="0" smtClean="0">
                    <a:solidFill>
                      <a:schemeClr val="tx2"/>
                    </a:solidFill>
                  </a:rPr>
                  <a:t>designate </a:t>
                </a:r>
                <a:r>
                  <a:rPr lang="en-US" sz="2200" dirty="0">
                    <a:solidFill>
                      <a:schemeClr val="tx2"/>
                    </a:solidFill>
                  </a:rPr>
                  <a:t>city 1 to appear first in the route.</a:t>
                </a:r>
              </a:p>
              <a:p>
                <a:pPr algn="just"/>
                <a:endParaRPr lang="en-US" sz="2200" dirty="0">
                  <a:solidFill>
                    <a:schemeClr val="tx2"/>
                  </a:solidFill>
                </a:endParaRPr>
              </a:p>
              <a:p>
                <a:pPr marL="342900" indent="-342900" algn="just">
                  <a:buFont typeface="Arial" panose="020B0604020202020204" pitchFamily="34" charset="0"/>
                  <a:buChar char="•"/>
                </a:pPr>
                <a:endParaRPr lang="en-US" sz="1400" dirty="0">
                  <a:solidFill>
                    <a:schemeClr val="tx2"/>
                  </a:solidFill>
                </a:endParaRPr>
              </a:p>
              <a:p>
                <a:pPr algn="just"/>
                <a:endParaRPr lang="en-US" sz="1400" dirty="0">
                  <a:solidFill>
                    <a:schemeClr val="tx2"/>
                  </a:solidFill>
                </a:endParaRPr>
              </a:p>
              <a:p>
                <a:pPr algn="just"/>
                <a:endParaRPr lang="en-US" sz="1400" dirty="0">
                  <a:solidFill>
                    <a:schemeClr val="tx2"/>
                  </a:solidFill>
                </a:endParaRPr>
              </a:p>
              <a:p>
                <a:pPr algn="just"/>
                <a:endParaRPr lang="en-US" sz="1400" dirty="0">
                  <a:solidFill>
                    <a:schemeClr val="tx2"/>
                  </a:solidFill>
                </a:endParaRPr>
              </a:p>
              <a:p>
                <a:pPr algn="just"/>
                <a:endParaRPr lang="en-US" sz="1400" dirty="0">
                  <a:solidFill>
                    <a:schemeClr val="tx2"/>
                  </a:solidFill>
                </a:endParaRPr>
              </a:p>
              <a:p>
                <a:pPr algn="just"/>
                <a:endParaRPr lang="en-US" sz="1400" dirty="0">
                  <a:solidFill>
                    <a:schemeClr val="tx2"/>
                  </a:solidFill>
                </a:endParaRPr>
              </a:p>
              <a:p>
                <a:pPr algn="just"/>
                <a:endParaRPr lang="en-US" sz="1400" dirty="0">
                  <a:solidFill>
                    <a:schemeClr val="tx2"/>
                  </a:solidFill>
                </a:endParaRPr>
              </a:p>
              <a:p>
                <a:pPr algn="just"/>
                <a:endParaRPr lang="en-US" sz="2200" dirty="0">
                  <a:solidFill>
                    <a:schemeClr val="tx2"/>
                  </a:solidFill>
                </a:endParaRPr>
              </a:p>
            </p:txBody>
          </p:sp>
        </mc:Choice>
        <mc:Fallback xmlns="">
          <p:sp>
            <p:nvSpPr>
              <p:cNvPr id="5" name="TextBox 4">
                <a:extLst>
                  <a:ext uri="{FF2B5EF4-FFF2-40B4-BE49-F238E27FC236}">
                    <a16:creationId xmlns:a16="http://schemas.microsoft.com/office/drawing/2014/main" id="{BE9DF56E-1FBB-407E-ADD9-C1F468B75DB5}"/>
                  </a:ext>
                </a:extLst>
              </p:cNvPr>
              <p:cNvSpPr txBox="1">
                <a:spLocks noRot="1" noChangeAspect="1" noMove="1" noResize="1" noEditPoints="1" noAdjustHandles="1" noChangeArrowheads="1" noChangeShapeType="1" noTextEdit="1"/>
              </p:cNvSpPr>
              <p:nvPr/>
            </p:nvSpPr>
            <p:spPr>
              <a:xfrm>
                <a:off x="634999" y="1523405"/>
                <a:ext cx="10928283" cy="4401205"/>
              </a:xfrm>
              <a:prstGeom prst="rect">
                <a:avLst/>
              </a:prstGeom>
              <a:blipFill>
                <a:blip r:embed="rId3"/>
                <a:stretch>
                  <a:fillRect l="-613" t="-831" r="-725"/>
                </a:stretch>
              </a:blipFill>
            </p:spPr>
            <p:txBody>
              <a:bodyPr/>
              <a:lstStyle/>
              <a:p>
                <a:r>
                  <a:rPr lang="en-US">
                    <a:noFill/>
                  </a:rPr>
                  <a:t> </a:t>
                </a:r>
              </a:p>
            </p:txBody>
          </p:sp>
        </mc:Fallback>
      </mc:AlternateContent>
      <p:graphicFrame>
        <p:nvGraphicFramePr>
          <p:cNvPr id="7" name="Table 7">
            <a:extLst>
              <a:ext uri="{FF2B5EF4-FFF2-40B4-BE49-F238E27FC236}">
                <a16:creationId xmlns:a16="http://schemas.microsoft.com/office/drawing/2014/main" id="{10A5B935-C762-4DCB-93A4-A74771A130D1}"/>
              </a:ext>
            </a:extLst>
          </p:cNvPr>
          <p:cNvGraphicFramePr>
            <a:graphicFrameLocks noGrp="1"/>
          </p:cNvGraphicFramePr>
          <p:nvPr>
            <p:extLst>
              <p:ext uri="{D42A27DB-BD31-4B8C-83A1-F6EECF244321}">
                <p14:modId xmlns:p14="http://schemas.microsoft.com/office/powerpoint/2010/main" val="3298561825"/>
              </p:ext>
            </p:extLst>
          </p:nvPr>
        </p:nvGraphicFramePr>
        <p:xfrm>
          <a:off x="4933480" y="4167733"/>
          <a:ext cx="2325040" cy="1712140"/>
        </p:xfrm>
        <a:graphic>
          <a:graphicData uri="http://schemas.openxmlformats.org/drawingml/2006/table">
            <a:tbl>
              <a:tblPr firstRow="1" bandRow="1">
                <a:tableStyleId>{5C22544A-7EE6-4342-B048-85BDC9FD1C3A}</a:tableStyleId>
              </a:tblPr>
              <a:tblGrid>
                <a:gridCol w="581260">
                  <a:extLst>
                    <a:ext uri="{9D8B030D-6E8A-4147-A177-3AD203B41FA5}">
                      <a16:colId xmlns:a16="http://schemas.microsoft.com/office/drawing/2014/main" val="3915603441"/>
                    </a:ext>
                  </a:extLst>
                </a:gridCol>
                <a:gridCol w="581260">
                  <a:extLst>
                    <a:ext uri="{9D8B030D-6E8A-4147-A177-3AD203B41FA5}">
                      <a16:colId xmlns:a16="http://schemas.microsoft.com/office/drawing/2014/main" val="22331946"/>
                    </a:ext>
                  </a:extLst>
                </a:gridCol>
                <a:gridCol w="581260">
                  <a:extLst>
                    <a:ext uri="{9D8B030D-6E8A-4147-A177-3AD203B41FA5}">
                      <a16:colId xmlns:a16="http://schemas.microsoft.com/office/drawing/2014/main" val="178945837"/>
                    </a:ext>
                  </a:extLst>
                </a:gridCol>
                <a:gridCol w="581260">
                  <a:extLst>
                    <a:ext uri="{9D8B030D-6E8A-4147-A177-3AD203B41FA5}">
                      <a16:colId xmlns:a16="http://schemas.microsoft.com/office/drawing/2014/main" val="692377521"/>
                    </a:ext>
                  </a:extLst>
                </a:gridCol>
              </a:tblGrid>
              <a:tr h="428035">
                <a:tc>
                  <a:txBody>
                    <a:bodyPr/>
                    <a:lstStyle/>
                    <a:p>
                      <a:pPr algn="ctr"/>
                      <a:endParaRPr lang="en-US" dirty="0"/>
                    </a:p>
                  </a:txBody>
                  <a:tcPr anchor="ctr"/>
                </a:tc>
                <a:tc>
                  <a:txBody>
                    <a:bodyPr/>
                    <a:lstStyle/>
                    <a:p>
                      <a:pPr algn="ctr"/>
                      <a:r>
                        <a:rPr lang="en-US" dirty="0"/>
                        <a:t>1</a:t>
                      </a:r>
                    </a:p>
                  </a:txBody>
                  <a:tcPr anchor="ctr"/>
                </a:tc>
                <a:tc>
                  <a:txBody>
                    <a:bodyPr/>
                    <a:lstStyle/>
                    <a:p>
                      <a:pPr algn="ctr"/>
                      <a:r>
                        <a:rPr lang="en-US" dirty="0"/>
                        <a:t>2</a:t>
                      </a:r>
                    </a:p>
                  </a:txBody>
                  <a:tcPr anchor="ctr"/>
                </a:tc>
                <a:tc>
                  <a:txBody>
                    <a:bodyPr/>
                    <a:lstStyle/>
                    <a:p>
                      <a:pPr algn="ctr"/>
                      <a:r>
                        <a:rPr lang="en-US" dirty="0"/>
                        <a:t>3</a:t>
                      </a:r>
                    </a:p>
                  </a:txBody>
                  <a:tcPr anchor="ctr"/>
                </a:tc>
                <a:extLst>
                  <a:ext uri="{0D108BD9-81ED-4DB2-BD59-A6C34878D82A}">
                    <a16:rowId xmlns:a16="http://schemas.microsoft.com/office/drawing/2014/main" val="1716633124"/>
                  </a:ext>
                </a:extLst>
              </a:tr>
              <a:tr h="428035">
                <a:tc>
                  <a:txBody>
                    <a:bodyPr/>
                    <a:lstStyle/>
                    <a:p>
                      <a:pPr algn="ctr"/>
                      <a:r>
                        <a:rPr lang="en-US" dirty="0"/>
                        <a:t>1</a:t>
                      </a:r>
                    </a:p>
                  </a:txBody>
                  <a:tcPr anchor="ctr"/>
                </a:tc>
                <a:tc>
                  <a:txBody>
                    <a:bodyPr/>
                    <a:lstStyle/>
                    <a:p>
                      <a:pPr algn="ctr"/>
                      <a:r>
                        <a:rPr lang="en-US" dirty="0"/>
                        <a:t>1</a:t>
                      </a:r>
                    </a:p>
                  </a:txBody>
                  <a:tcPr anchor="ctr"/>
                </a:tc>
                <a:tc>
                  <a:txBody>
                    <a:bodyPr/>
                    <a:lstStyle/>
                    <a:p>
                      <a:pPr algn="ctr"/>
                      <a:r>
                        <a:rPr lang="en-US" dirty="0"/>
                        <a:t>0</a:t>
                      </a:r>
                    </a:p>
                  </a:txBody>
                  <a:tcPr anchor="ctr"/>
                </a:tc>
                <a:tc>
                  <a:txBody>
                    <a:bodyPr/>
                    <a:lstStyle/>
                    <a:p>
                      <a:pPr algn="ctr"/>
                      <a:r>
                        <a:rPr lang="en-US" dirty="0"/>
                        <a:t>0</a:t>
                      </a:r>
                    </a:p>
                  </a:txBody>
                  <a:tcPr anchor="ctr"/>
                </a:tc>
                <a:extLst>
                  <a:ext uri="{0D108BD9-81ED-4DB2-BD59-A6C34878D82A}">
                    <a16:rowId xmlns:a16="http://schemas.microsoft.com/office/drawing/2014/main" val="272191031"/>
                  </a:ext>
                </a:extLst>
              </a:tr>
              <a:tr h="428035">
                <a:tc>
                  <a:txBody>
                    <a:bodyPr/>
                    <a:lstStyle/>
                    <a:p>
                      <a:pPr algn="ctr"/>
                      <a:r>
                        <a:rPr lang="en-US" dirty="0"/>
                        <a:t>2</a:t>
                      </a:r>
                    </a:p>
                  </a:txBody>
                  <a:tcPr anchor="ctr"/>
                </a:tc>
                <a:tc>
                  <a:txBody>
                    <a:bodyPr/>
                    <a:lstStyle/>
                    <a:p>
                      <a:pPr algn="ctr"/>
                      <a:r>
                        <a:rPr lang="en-US" dirty="0"/>
                        <a:t>0</a:t>
                      </a:r>
                    </a:p>
                  </a:txBody>
                  <a:tcPr anchor="ctr"/>
                </a:tc>
                <a:tc>
                  <a:txBody>
                    <a:bodyPr/>
                    <a:lstStyle/>
                    <a:p>
                      <a:pPr algn="ctr"/>
                      <a:r>
                        <a:rPr lang="en-US" dirty="0"/>
                        <a:t>1</a:t>
                      </a:r>
                    </a:p>
                  </a:txBody>
                  <a:tcPr anchor="ctr"/>
                </a:tc>
                <a:tc>
                  <a:txBody>
                    <a:bodyPr/>
                    <a:lstStyle/>
                    <a:p>
                      <a:pPr algn="ctr"/>
                      <a:r>
                        <a:rPr lang="en-US" dirty="0"/>
                        <a:t>0</a:t>
                      </a:r>
                    </a:p>
                  </a:txBody>
                  <a:tcPr anchor="ctr"/>
                </a:tc>
                <a:extLst>
                  <a:ext uri="{0D108BD9-81ED-4DB2-BD59-A6C34878D82A}">
                    <a16:rowId xmlns:a16="http://schemas.microsoft.com/office/drawing/2014/main" val="2467340064"/>
                  </a:ext>
                </a:extLst>
              </a:tr>
              <a:tr h="428035">
                <a:tc>
                  <a:txBody>
                    <a:bodyPr/>
                    <a:lstStyle/>
                    <a:p>
                      <a:pPr algn="ctr"/>
                      <a:r>
                        <a:rPr lang="en-US" dirty="0"/>
                        <a:t>3</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1</a:t>
                      </a:r>
                    </a:p>
                  </a:txBody>
                  <a:tcPr anchor="ctr"/>
                </a:tc>
                <a:extLst>
                  <a:ext uri="{0D108BD9-81ED-4DB2-BD59-A6C34878D82A}">
                    <a16:rowId xmlns:a16="http://schemas.microsoft.com/office/drawing/2014/main" val="133689205"/>
                  </a:ext>
                </a:extLst>
              </a:tr>
            </a:tbl>
          </a:graphicData>
        </a:graphic>
      </p:graphicFrame>
      <p:sp>
        <p:nvSpPr>
          <p:cNvPr id="8" name="Rectangle 7">
            <a:extLst>
              <a:ext uri="{FF2B5EF4-FFF2-40B4-BE49-F238E27FC236}">
                <a16:creationId xmlns:a16="http://schemas.microsoft.com/office/drawing/2014/main" id="{0104004F-AAE9-4CBC-818A-35C7E69186DF}"/>
              </a:ext>
            </a:extLst>
          </p:cNvPr>
          <p:cNvSpPr/>
          <p:nvPr/>
        </p:nvSpPr>
        <p:spPr>
          <a:xfrm>
            <a:off x="3501991" y="5955814"/>
            <a:ext cx="5188017"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tx2"/>
                </a:solidFill>
              </a:rPr>
              <a:t>Matrix represents the route 1</a:t>
            </a:r>
            <a:r>
              <a:rPr lang="en-US" dirty="0">
                <a:solidFill>
                  <a:schemeClr val="tx2"/>
                </a:solidFill>
                <a:sym typeface="Symbol" panose="05050102010706020507" pitchFamily="18" charset="2"/>
              </a:rPr>
              <a:t></a:t>
            </a:r>
            <a:r>
              <a:rPr lang="en-US" dirty="0">
                <a:solidFill>
                  <a:schemeClr val="tx2"/>
                </a:solidFill>
              </a:rPr>
              <a:t> 2 </a:t>
            </a:r>
            <a:r>
              <a:rPr lang="en-US" dirty="0">
                <a:solidFill>
                  <a:schemeClr val="tx2"/>
                </a:solidFill>
                <a:sym typeface="Symbol" panose="05050102010706020507" pitchFamily="18" charset="2"/>
              </a:rPr>
              <a:t> 3  4  1</a:t>
            </a:r>
            <a:endParaRPr lang="en-US" dirty="0">
              <a:solidFill>
                <a:schemeClr val="tx2"/>
              </a:solidFill>
            </a:endParaRPr>
          </a:p>
        </p:txBody>
      </p:sp>
    </p:spTree>
    <p:extLst>
      <p:ext uri="{BB962C8B-B14F-4D97-AF65-F5344CB8AC3E}">
        <p14:creationId xmlns:p14="http://schemas.microsoft.com/office/powerpoint/2010/main" val="3395211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D2C799-5D12-4734-A12D-5466BACFB210}"/>
              </a:ext>
            </a:extLst>
          </p:cNvPr>
          <p:cNvSpPr>
            <a:spLocks noGrp="1"/>
          </p:cNvSpPr>
          <p:nvPr>
            <p:ph type="body" sz="quarter" idx="13"/>
          </p:nvPr>
        </p:nvSpPr>
        <p:spPr/>
        <p:txBody>
          <a:bodyPr/>
          <a:lstStyle/>
          <a:p>
            <a:r>
              <a:rPr lang="en-US" dirty="0"/>
              <a:t>Travelling Salesman Problem</a:t>
            </a:r>
          </a:p>
        </p:txBody>
      </p:sp>
      <p:sp>
        <p:nvSpPr>
          <p:cNvPr id="3" name="Text Placeholder 2">
            <a:extLst>
              <a:ext uri="{FF2B5EF4-FFF2-40B4-BE49-F238E27FC236}">
                <a16:creationId xmlns:a16="http://schemas.microsoft.com/office/drawing/2014/main" id="{97A1DFB2-1853-4644-A631-D675CCA32AE0}"/>
              </a:ext>
            </a:extLst>
          </p:cNvPr>
          <p:cNvSpPr>
            <a:spLocks noGrp="1"/>
          </p:cNvSpPr>
          <p:nvPr>
            <p:ph type="body" sz="quarter" idx="14"/>
          </p:nvPr>
        </p:nvSpPr>
        <p:spPr/>
        <p:txBody>
          <a:bodyPr/>
          <a:lstStyle/>
          <a:p>
            <a:r>
              <a:rPr lang="en-US" dirty="0">
                <a:solidFill>
                  <a:schemeClr val="accent1"/>
                </a:solidFill>
              </a:rPr>
              <a:t>SECTION 6  </a:t>
            </a:r>
            <a:r>
              <a:rPr lang="da-DK" dirty="0">
                <a:solidFill>
                  <a:schemeClr val="tx2"/>
                </a:solidFill>
              </a:rPr>
              <a:t>Testing Problem</a:t>
            </a:r>
            <a:endParaRPr lang="en-US" dirty="0">
              <a:solidFill>
                <a:schemeClr val="accent1"/>
              </a:solidFill>
            </a:endParaRPr>
          </a:p>
        </p:txBody>
      </p:sp>
      <p:sp>
        <p:nvSpPr>
          <p:cNvPr id="4" name="Slide Number Placeholder 3">
            <a:extLst>
              <a:ext uri="{FF2B5EF4-FFF2-40B4-BE49-F238E27FC236}">
                <a16:creationId xmlns:a16="http://schemas.microsoft.com/office/drawing/2014/main" id="{58BB60C0-4CED-487D-A3EE-F7639E60D484}"/>
              </a:ext>
            </a:extLst>
          </p:cNvPr>
          <p:cNvSpPr>
            <a:spLocks noGrp="1"/>
          </p:cNvSpPr>
          <p:nvPr>
            <p:ph type="sldNum" sz="quarter" idx="17"/>
          </p:nvPr>
        </p:nvSpPr>
        <p:spPr/>
        <p:txBody>
          <a:bodyPr/>
          <a:lstStyle/>
          <a:p>
            <a:fld id="{5C6CE199-030D-4599-AFCC-EA87B45521BF}" type="slidenum">
              <a:rPr lang="en-US" smtClean="0"/>
              <a:pPr/>
              <a:t>15</a:t>
            </a:fld>
            <a:endParaRPr lang="en-US" dirty="0"/>
          </a:p>
        </p:txBody>
      </p:sp>
      <p:sp>
        <p:nvSpPr>
          <p:cNvPr id="5" name="TextBox 4">
            <a:extLst>
              <a:ext uri="{FF2B5EF4-FFF2-40B4-BE49-F238E27FC236}">
                <a16:creationId xmlns:a16="http://schemas.microsoft.com/office/drawing/2014/main" id="{BE9DF56E-1FBB-407E-ADD9-C1F468B75DB5}"/>
              </a:ext>
            </a:extLst>
          </p:cNvPr>
          <p:cNvSpPr txBox="1"/>
          <p:nvPr/>
        </p:nvSpPr>
        <p:spPr>
          <a:xfrm>
            <a:off x="634999" y="1717797"/>
            <a:ext cx="10934567" cy="2831544"/>
          </a:xfrm>
          <a:prstGeom prst="rect">
            <a:avLst/>
          </a:prstGeom>
          <a:noFill/>
        </p:spPr>
        <p:txBody>
          <a:bodyPr wrap="square" rtlCol="0">
            <a:spAutoFit/>
          </a:bodyPr>
          <a:lstStyle/>
          <a:p>
            <a:pPr marL="342900" indent="-342900" algn="just">
              <a:buFont typeface="Arial" panose="020B0604020202020204" pitchFamily="34" charset="0"/>
              <a:buChar char="•"/>
            </a:pPr>
            <a:r>
              <a:rPr lang="en-US" sz="2200" dirty="0">
                <a:solidFill>
                  <a:schemeClr val="tx2"/>
                </a:solidFill>
              </a:rPr>
              <a:t>The oracle to check a feasible solution on the quantum state:</a:t>
            </a:r>
          </a:p>
          <a:p>
            <a:pPr marL="342900" indent="-342900" algn="just">
              <a:buFont typeface="Arial" panose="020B0604020202020204" pitchFamily="34" charset="0"/>
              <a:buChar char="•"/>
            </a:pPr>
            <a:endParaRPr lang="en-US" sz="1400" dirty="0">
              <a:solidFill>
                <a:schemeClr val="tx2"/>
              </a:solidFill>
            </a:endParaRPr>
          </a:p>
          <a:p>
            <a:pPr algn="just"/>
            <a:endParaRPr lang="en-US" sz="2200" dirty="0">
              <a:solidFill>
                <a:schemeClr val="tx2"/>
              </a:solidFill>
            </a:endParaRPr>
          </a:p>
          <a:p>
            <a:pPr marL="342900" indent="-342900" algn="just">
              <a:buFont typeface="Arial" panose="020B0604020202020204" pitchFamily="34" charset="0"/>
              <a:buChar char="•"/>
            </a:pPr>
            <a:endParaRPr lang="en-US" sz="1400" dirty="0">
              <a:solidFill>
                <a:schemeClr val="tx2"/>
              </a:solidFill>
            </a:endParaRPr>
          </a:p>
          <a:p>
            <a:pPr algn="just"/>
            <a:endParaRPr lang="en-US" sz="1400" dirty="0">
              <a:solidFill>
                <a:schemeClr val="tx2"/>
              </a:solidFill>
            </a:endParaRPr>
          </a:p>
          <a:p>
            <a:pPr algn="just"/>
            <a:endParaRPr lang="en-US" sz="1400" dirty="0">
              <a:solidFill>
                <a:schemeClr val="tx2"/>
              </a:solidFill>
            </a:endParaRPr>
          </a:p>
          <a:p>
            <a:pPr algn="just"/>
            <a:endParaRPr lang="en-US" sz="1400" dirty="0">
              <a:solidFill>
                <a:schemeClr val="tx2"/>
              </a:solidFill>
            </a:endParaRPr>
          </a:p>
          <a:p>
            <a:pPr algn="just"/>
            <a:endParaRPr lang="en-US" sz="1400" dirty="0">
              <a:solidFill>
                <a:schemeClr val="tx2"/>
              </a:solidFill>
            </a:endParaRPr>
          </a:p>
          <a:p>
            <a:pPr algn="just"/>
            <a:endParaRPr lang="en-US" sz="1400" dirty="0">
              <a:solidFill>
                <a:schemeClr val="tx2"/>
              </a:solidFill>
            </a:endParaRPr>
          </a:p>
          <a:p>
            <a:pPr algn="just"/>
            <a:endParaRPr lang="en-US" sz="1400" dirty="0">
              <a:solidFill>
                <a:schemeClr val="tx2"/>
              </a:solidFill>
            </a:endParaRPr>
          </a:p>
          <a:p>
            <a:pPr algn="just"/>
            <a:endParaRPr lang="en-US" sz="2200" dirty="0">
              <a:solidFill>
                <a:schemeClr val="tx2"/>
              </a:solidFill>
            </a:endParaRPr>
          </a:p>
        </p:txBody>
      </p:sp>
      <p:pic>
        <p:nvPicPr>
          <p:cNvPr id="12" name="Picture 11">
            <a:extLst>
              <a:ext uri="{FF2B5EF4-FFF2-40B4-BE49-F238E27FC236}">
                <a16:creationId xmlns:a16="http://schemas.microsoft.com/office/drawing/2014/main" id="{7C525ED5-91DA-4238-9076-DA30B3A15962}"/>
              </a:ext>
            </a:extLst>
          </p:cNvPr>
          <p:cNvPicPr>
            <a:picLocks noChangeAspect="1"/>
          </p:cNvPicPr>
          <p:nvPr/>
        </p:nvPicPr>
        <p:blipFill>
          <a:blip r:embed="rId3"/>
          <a:stretch>
            <a:fillRect/>
          </a:stretch>
        </p:blipFill>
        <p:spPr>
          <a:xfrm>
            <a:off x="3327656" y="2172430"/>
            <a:ext cx="5210902" cy="3877216"/>
          </a:xfrm>
          <a:prstGeom prst="rect">
            <a:avLst/>
          </a:prstGeom>
        </p:spPr>
      </p:pic>
      <p:sp>
        <p:nvSpPr>
          <p:cNvPr id="13" name="Rectangle 12">
            <a:extLst>
              <a:ext uri="{FF2B5EF4-FFF2-40B4-BE49-F238E27FC236}">
                <a16:creationId xmlns:a16="http://schemas.microsoft.com/office/drawing/2014/main" id="{963074E7-C036-4C69-B0FF-854EBA2143DD}"/>
              </a:ext>
            </a:extLst>
          </p:cNvPr>
          <p:cNvSpPr/>
          <p:nvPr/>
        </p:nvSpPr>
        <p:spPr>
          <a:xfrm>
            <a:off x="3702018" y="6049646"/>
            <a:ext cx="4462177"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tx2"/>
                </a:solidFill>
              </a:rPr>
              <a:t>An example of oracle circuit for TSP 3-city</a:t>
            </a:r>
          </a:p>
        </p:txBody>
      </p:sp>
    </p:spTree>
    <p:extLst>
      <p:ext uri="{BB962C8B-B14F-4D97-AF65-F5344CB8AC3E}">
        <p14:creationId xmlns:p14="http://schemas.microsoft.com/office/powerpoint/2010/main" val="1620178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D2C799-5D12-4734-A12D-5466BACFB210}"/>
              </a:ext>
            </a:extLst>
          </p:cNvPr>
          <p:cNvSpPr>
            <a:spLocks noGrp="1"/>
          </p:cNvSpPr>
          <p:nvPr>
            <p:ph type="body" sz="quarter" idx="13"/>
          </p:nvPr>
        </p:nvSpPr>
        <p:spPr/>
        <p:txBody>
          <a:bodyPr/>
          <a:lstStyle/>
          <a:p>
            <a:r>
              <a:rPr lang="en-US" dirty="0"/>
              <a:t>Travelling Salesman Problem</a:t>
            </a:r>
          </a:p>
        </p:txBody>
      </p:sp>
      <p:sp>
        <p:nvSpPr>
          <p:cNvPr id="3" name="Text Placeholder 2">
            <a:extLst>
              <a:ext uri="{FF2B5EF4-FFF2-40B4-BE49-F238E27FC236}">
                <a16:creationId xmlns:a16="http://schemas.microsoft.com/office/drawing/2014/main" id="{97A1DFB2-1853-4644-A631-D675CCA32AE0}"/>
              </a:ext>
            </a:extLst>
          </p:cNvPr>
          <p:cNvSpPr>
            <a:spLocks noGrp="1"/>
          </p:cNvSpPr>
          <p:nvPr>
            <p:ph type="body" sz="quarter" idx="14"/>
          </p:nvPr>
        </p:nvSpPr>
        <p:spPr/>
        <p:txBody>
          <a:bodyPr/>
          <a:lstStyle/>
          <a:p>
            <a:r>
              <a:rPr lang="en-US" dirty="0">
                <a:solidFill>
                  <a:schemeClr val="accent1"/>
                </a:solidFill>
              </a:rPr>
              <a:t>SECTION 6  </a:t>
            </a:r>
            <a:r>
              <a:rPr lang="da-DK" dirty="0">
                <a:solidFill>
                  <a:schemeClr val="tx2"/>
                </a:solidFill>
              </a:rPr>
              <a:t>Testing Problem</a:t>
            </a:r>
            <a:endParaRPr lang="en-US" dirty="0">
              <a:solidFill>
                <a:schemeClr val="accent1"/>
              </a:solidFill>
            </a:endParaRPr>
          </a:p>
        </p:txBody>
      </p:sp>
      <p:sp>
        <p:nvSpPr>
          <p:cNvPr id="4" name="Slide Number Placeholder 3">
            <a:extLst>
              <a:ext uri="{FF2B5EF4-FFF2-40B4-BE49-F238E27FC236}">
                <a16:creationId xmlns:a16="http://schemas.microsoft.com/office/drawing/2014/main" id="{58BB60C0-4CED-487D-A3EE-F7639E60D484}"/>
              </a:ext>
            </a:extLst>
          </p:cNvPr>
          <p:cNvSpPr>
            <a:spLocks noGrp="1"/>
          </p:cNvSpPr>
          <p:nvPr>
            <p:ph type="sldNum" sz="quarter" idx="17"/>
          </p:nvPr>
        </p:nvSpPr>
        <p:spPr/>
        <p:txBody>
          <a:bodyPr/>
          <a:lstStyle/>
          <a:p>
            <a:fld id="{5C6CE199-030D-4599-AFCC-EA87B45521BF}" type="slidenum">
              <a:rPr lang="en-US" smtClean="0"/>
              <a:pPr/>
              <a:t>16</a:t>
            </a:fld>
            <a:endParaRPr lang="en-US" dirty="0"/>
          </a:p>
        </p:txBody>
      </p:sp>
      <p:sp>
        <p:nvSpPr>
          <p:cNvPr id="5" name="TextBox 4">
            <a:extLst>
              <a:ext uri="{FF2B5EF4-FFF2-40B4-BE49-F238E27FC236}">
                <a16:creationId xmlns:a16="http://schemas.microsoft.com/office/drawing/2014/main" id="{BE9DF56E-1FBB-407E-ADD9-C1F468B75DB5}"/>
              </a:ext>
            </a:extLst>
          </p:cNvPr>
          <p:cNvSpPr txBox="1"/>
          <p:nvPr/>
        </p:nvSpPr>
        <p:spPr>
          <a:xfrm>
            <a:off x="634999" y="1717797"/>
            <a:ext cx="10934567" cy="4616648"/>
          </a:xfrm>
          <a:prstGeom prst="rect">
            <a:avLst/>
          </a:prstGeom>
          <a:noFill/>
        </p:spPr>
        <p:txBody>
          <a:bodyPr wrap="square" rtlCol="0">
            <a:spAutoFit/>
          </a:bodyPr>
          <a:lstStyle/>
          <a:p>
            <a:pPr marL="342900" indent="-342900" algn="just">
              <a:buFont typeface="Arial" panose="020B0604020202020204" pitchFamily="34" charset="0"/>
              <a:buChar char="•"/>
            </a:pPr>
            <a:r>
              <a:rPr lang="en-US" sz="2100" dirty="0">
                <a:solidFill>
                  <a:schemeClr val="tx2"/>
                </a:solidFill>
              </a:rPr>
              <a:t>D</a:t>
            </a:r>
            <a:r>
              <a:rPr lang="en-US" sz="2100" dirty="0" smtClean="0">
                <a:solidFill>
                  <a:schemeClr val="tx2"/>
                </a:solidFill>
              </a:rPr>
              <a:t>emonstrate </a:t>
            </a:r>
            <a:r>
              <a:rPr lang="en-US" sz="2100" dirty="0">
                <a:solidFill>
                  <a:schemeClr val="tx2"/>
                </a:solidFill>
              </a:rPr>
              <a:t>small size TSP </a:t>
            </a:r>
            <a:r>
              <a:rPr lang="en-US" sz="2100" dirty="0" smtClean="0">
                <a:solidFill>
                  <a:schemeClr val="tx2"/>
                </a:solidFill>
              </a:rPr>
              <a:t>(limit by </a:t>
            </a:r>
            <a:r>
              <a:rPr lang="en-US" sz="2100" dirty="0">
                <a:solidFill>
                  <a:schemeClr val="tx2"/>
                </a:solidFill>
              </a:rPr>
              <a:t>the number of qubits supported by the </a:t>
            </a:r>
            <a:r>
              <a:rPr lang="en-US" sz="2100" dirty="0" smtClean="0">
                <a:solidFill>
                  <a:schemeClr val="tx2"/>
                </a:solidFill>
              </a:rPr>
              <a:t>simulator)</a:t>
            </a:r>
            <a:endParaRPr lang="en-US" sz="2100" dirty="0">
              <a:solidFill>
                <a:schemeClr val="tx2"/>
              </a:solidFill>
            </a:endParaRPr>
          </a:p>
          <a:p>
            <a:pPr marL="342900" indent="-342900" algn="just">
              <a:buFont typeface="Arial" panose="020B0604020202020204" pitchFamily="34" charset="0"/>
              <a:buChar char="•"/>
            </a:pPr>
            <a:endParaRPr lang="en-US" sz="2100" dirty="0">
              <a:solidFill>
                <a:schemeClr val="tx2"/>
              </a:solidFill>
            </a:endParaRPr>
          </a:p>
          <a:p>
            <a:pPr marL="342900" indent="-342900" algn="just">
              <a:buFont typeface="Arial" panose="020B0604020202020204" pitchFamily="34" charset="0"/>
              <a:buChar char="•"/>
            </a:pPr>
            <a:endParaRPr lang="en-US" sz="2100" dirty="0">
              <a:solidFill>
                <a:schemeClr val="tx2"/>
              </a:solidFill>
            </a:endParaRPr>
          </a:p>
          <a:p>
            <a:pPr marL="342900" indent="-342900" algn="just">
              <a:buFont typeface="Arial" panose="020B0604020202020204" pitchFamily="34" charset="0"/>
              <a:buChar char="•"/>
            </a:pPr>
            <a:endParaRPr lang="en-US" sz="2100" dirty="0">
              <a:solidFill>
                <a:schemeClr val="tx2"/>
              </a:solidFill>
            </a:endParaRPr>
          </a:p>
          <a:p>
            <a:pPr marL="342900" indent="-342900" algn="just">
              <a:buFont typeface="Arial" panose="020B0604020202020204" pitchFamily="34" charset="0"/>
              <a:buChar char="•"/>
            </a:pPr>
            <a:endParaRPr lang="en-US" sz="2100" dirty="0">
              <a:solidFill>
                <a:schemeClr val="tx2"/>
              </a:solidFill>
            </a:endParaRPr>
          </a:p>
          <a:p>
            <a:pPr marL="342900" indent="-342900" algn="just">
              <a:buFont typeface="Arial" panose="020B0604020202020204" pitchFamily="34" charset="0"/>
              <a:buChar char="•"/>
            </a:pPr>
            <a:endParaRPr lang="en-US" sz="2100" dirty="0">
              <a:solidFill>
                <a:schemeClr val="tx2"/>
              </a:solidFill>
            </a:endParaRPr>
          </a:p>
          <a:p>
            <a:pPr marL="342900" indent="-342900" algn="just">
              <a:buFont typeface="Arial" panose="020B0604020202020204" pitchFamily="34" charset="0"/>
              <a:buChar char="•"/>
            </a:pPr>
            <a:endParaRPr lang="en-US" sz="2100" dirty="0">
              <a:solidFill>
                <a:schemeClr val="tx2"/>
              </a:solidFill>
            </a:endParaRPr>
          </a:p>
          <a:p>
            <a:pPr algn="just"/>
            <a:endParaRPr lang="en-US" sz="1400" dirty="0">
              <a:solidFill>
                <a:schemeClr val="tx2"/>
              </a:solidFill>
            </a:endParaRPr>
          </a:p>
          <a:p>
            <a:pPr marL="342900" indent="-342900" algn="just">
              <a:buFont typeface="Arial" panose="020B0604020202020204" pitchFamily="34" charset="0"/>
              <a:buChar char="•"/>
            </a:pPr>
            <a:r>
              <a:rPr lang="en-US" sz="2100" dirty="0">
                <a:solidFill>
                  <a:schemeClr val="tx2"/>
                </a:solidFill>
              </a:rPr>
              <a:t>M</a:t>
            </a:r>
            <a:r>
              <a:rPr lang="en-US" sz="2100" dirty="0" smtClean="0">
                <a:solidFill>
                  <a:schemeClr val="tx2"/>
                </a:solidFill>
              </a:rPr>
              <a:t>inimize </a:t>
            </a:r>
            <a:r>
              <a:rPr lang="en-US" sz="2100" dirty="0">
                <a:solidFill>
                  <a:schemeClr val="tx2"/>
                </a:solidFill>
              </a:rPr>
              <a:t>the number of required bits to address the problem on the classical </a:t>
            </a:r>
            <a:r>
              <a:rPr lang="en-US" sz="2100" dirty="0" err="1">
                <a:solidFill>
                  <a:schemeClr val="tx2"/>
                </a:solidFill>
              </a:rPr>
              <a:t>cGA</a:t>
            </a:r>
            <a:r>
              <a:rPr lang="en-US" sz="2100" dirty="0">
                <a:solidFill>
                  <a:schemeClr val="tx2"/>
                </a:solidFill>
              </a:rPr>
              <a:t> by adapting the path representation model which represents a feasible tour as possible permutations of the </a:t>
            </a:r>
            <a:r>
              <a:rPr lang="en-US" sz="2100" i="1" dirty="0">
                <a:solidFill>
                  <a:schemeClr val="tx2"/>
                </a:solidFill>
              </a:rPr>
              <a:t>N</a:t>
            </a:r>
            <a:r>
              <a:rPr lang="en-US" sz="2100" dirty="0">
                <a:solidFill>
                  <a:schemeClr val="tx2"/>
                </a:solidFill>
              </a:rPr>
              <a:t> cities. </a:t>
            </a:r>
          </a:p>
          <a:p>
            <a:pPr marL="342900" indent="-342900" algn="just">
              <a:buFont typeface="Arial" panose="020B0604020202020204" pitchFamily="34" charset="0"/>
              <a:buChar char="•"/>
            </a:pPr>
            <a:endParaRPr lang="en-US" sz="2100" dirty="0">
              <a:solidFill>
                <a:schemeClr val="tx2"/>
              </a:solidFill>
            </a:endParaRPr>
          </a:p>
          <a:p>
            <a:pPr algn="just"/>
            <a:endParaRPr lang="en-US" sz="2100" dirty="0">
              <a:solidFill>
                <a:schemeClr val="tx2"/>
              </a:solidFill>
            </a:endParaRPr>
          </a:p>
          <a:p>
            <a:pPr algn="just"/>
            <a:endParaRPr lang="en-US" sz="700" dirty="0">
              <a:solidFill>
                <a:schemeClr val="tx2"/>
              </a:solidFill>
            </a:endParaRPr>
          </a:p>
          <a:p>
            <a:pPr marL="342900" indent="-342900" algn="just">
              <a:buFont typeface="Arial" panose="020B0604020202020204" pitchFamily="34" charset="0"/>
              <a:buChar char="•"/>
            </a:pPr>
            <a:r>
              <a:rPr lang="en-US" sz="2100" dirty="0">
                <a:solidFill>
                  <a:schemeClr val="tx2"/>
                </a:solidFill>
              </a:rPr>
              <a:t>T</a:t>
            </a:r>
            <a:r>
              <a:rPr lang="en-US" sz="2100" dirty="0" smtClean="0">
                <a:solidFill>
                  <a:schemeClr val="tx2"/>
                </a:solidFill>
              </a:rPr>
              <a:t>otal </a:t>
            </a:r>
            <a:r>
              <a:rPr lang="en-US" sz="2100" dirty="0">
                <a:solidFill>
                  <a:schemeClr val="tx2"/>
                </a:solidFill>
              </a:rPr>
              <a:t>number of feasible edges is a set of </a:t>
            </a:r>
            <a:r>
              <a:rPr lang="en-US" sz="2100" i="1" dirty="0">
                <a:solidFill>
                  <a:schemeClr val="tx2"/>
                </a:solidFill>
              </a:rPr>
              <a:t>l</a:t>
            </a:r>
            <a:r>
              <a:rPr lang="en-US" sz="2100" dirty="0">
                <a:solidFill>
                  <a:schemeClr val="tx2"/>
                </a:solidFill>
              </a:rPr>
              <a:t>-bit binary string. </a:t>
            </a:r>
          </a:p>
        </p:txBody>
      </p:sp>
      <p:sp>
        <p:nvSpPr>
          <p:cNvPr id="13" name="Rectangle 12">
            <a:extLst>
              <a:ext uri="{FF2B5EF4-FFF2-40B4-BE49-F238E27FC236}">
                <a16:creationId xmlns:a16="http://schemas.microsoft.com/office/drawing/2014/main" id="{963074E7-C036-4C69-B0FF-854EBA2143DD}"/>
              </a:ext>
            </a:extLst>
          </p:cNvPr>
          <p:cNvSpPr/>
          <p:nvPr/>
        </p:nvSpPr>
        <p:spPr>
          <a:xfrm>
            <a:off x="7343757" y="2967033"/>
            <a:ext cx="4100362"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tx2"/>
                </a:solidFill>
              </a:rPr>
              <a:t>TSP 3-city and 4-city.</a:t>
            </a:r>
          </a:p>
        </p:txBody>
      </p:sp>
      <p:pic>
        <p:nvPicPr>
          <p:cNvPr id="7" name="Picture 6">
            <a:extLst>
              <a:ext uri="{FF2B5EF4-FFF2-40B4-BE49-F238E27FC236}">
                <a16:creationId xmlns:a16="http://schemas.microsoft.com/office/drawing/2014/main" id="{6DE93F94-1AD3-40B7-9256-3AA217678957}"/>
              </a:ext>
            </a:extLst>
          </p:cNvPr>
          <p:cNvPicPr>
            <a:picLocks noChangeAspect="1"/>
          </p:cNvPicPr>
          <p:nvPr/>
        </p:nvPicPr>
        <p:blipFill>
          <a:blip r:embed="rId3"/>
          <a:stretch>
            <a:fillRect/>
          </a:stretch>
        </p:blipFill>
        <p:spPr>
          <a:xfrm>
            <a:off x="3950136" y="2444816"/>
            <a:ext cx="4033152" cy="1469569"/>
          </a:xfrm>
          <a:prstGeom prst="rect">
            <a:avLst/>
          </a:prstGeom>
        </p:spPr>
      </p:pic>
      <p:pic>
        <p:nvPicPr>
          <p:cNvPr id="9" name="Picture 8">
            <a:extLst>
              <a:ext uri="{FF2B5EF4-FFF2-40B4-BE49-F238E27FC236}">
                <a16:creationId xmlns:a16="http://schemas.microsoft.com/office/drawing/2014/main" id="{3E58E18C-DA53-4E94-AB2A-91D7A3AD7749}"/>
              </a:ext>
            </a:extLst>
          </p:cNvPr>
          <p:cNvPicPr>
            <a:picLocks noChangeAspect="1"/>
          </p:cNvPicPr>
          <p:nvPr/>
        </p:nvPicPr>
        <p:blipFill>
          <a:blip r:embed="rId4"/>
          <a:stretch>
            <a:fillRect/>
          </a:stretch>
        </p:blipFill>
        <p:spPr>
          <a:xfrm>
            <a:off x="4698392" y="5163621"/>
            <a:ext cx="3998981" cy="569948"/>
          </a:xfrm>
          <a:prstGeom prst="rect">
            <a:avLst/>
          </a:prstGeom>
        </p:spPr>
      </p:pic>
    </p:spTree>
    <p:extLst>
      <p:ext uri="{BB962C8B-B14F-4D97-AF65-F5344CB8AC3E}">
        <p14:creationId xmlns:p14="http://schemas.microsoft.com/office/powerpoint/2010/main" val="3425394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D2C799-5D12-4734-A12D-5466BACFB210}"/>
              </a:ext>
            </a:extLst>
          </p:cNvPr>
          <p:cNvSpPr>
            <a:spLocks noGrp="1"/>
          </p:cNvSpPr>
          <p:nvPr>
            <p:ph type="body" sz="quarter" idx="13"/>
          </p:nvPr>
        </p:nvSpPr>
        <p:spPr/>
        <p:txBody>
          <a:bodyPr/>
          <a:lstStyle/>
          <a:p>
            <a:r>
              <a:rPr lang="en-US" dirty="0"/>
              <a:t>Experimental Setup</a:t>
            </a:r>
          </a:p>
        </p:txBody>
      </p:sp>
      <p:sp>
        <p:nvSpPr>
          <p:cNvPr id="3" name="Text Placeholder 2">
            <a:extLst>
              <a:ext uri="{FF2B5EF4-FFF2-40B4-BE49-F238E27FC236}">
                <a16:creationId xmlns:a16="http://schemas.microsoft.com/office/drawing/2014/main" id="{97A1DFB2-1853-4644-A631-D675CCA32AE0}"/>
              </a:ext>
            </a:extLst>
          </p:cNvPr>
          <p:cNvSpPr>
            <a:spLocks noGrp="1"/>
          </p:cNvSpPr>
          <p:nvPr>
            <p:ph type="body" sz="quarter" idx="14"/>
          </p:nvPr>
        </p:nvSpPr>
        <p:spPr/>
        <p:txBody>
          <a:bodyPr/>
          <a:lstStyle/>
          <a:p>
            <a:r>
              <a:rPr lang="en-US" dirty="0">
                <a:solidFill>
                  <a:schemeClr val="accent1"/>
                </a:solidFill>
              </a:rPr>
              <a:t>SECTION 7  </a:t>
            </a:r>
            <a:r>
              <a:rPr lang="da-DK" dirty="0">
                <a:solidFill>
                  <a:schemeClr val="tx2"/>
                </a:solidFill>
              </a:rPr>
              <a:t>Experimental Results &amp; Analysis</a:t>
            </a:r>
            <a:endParaRPr lang="en-US" dirty="0">
              <a:solidFill>
                <a:schemeClr val="accent1"/>
              </a:solidFill>
            </a:endParaRPr>
          </a:p>
        </p:txBody>
      </p:sp>
      <p:sp>
        <p:nvSpPr>
          <p:cNvPr id="4" name="Slide Number Placeholder 3">
            <a:extLst>
              <a:ext uri="{FF2B5EF4-FFF2-40B4-BE49-F238E27FC236}">
                <a16:creationId xmlns:a16="http://schemas.microsoft.com/office/drawing/2014/main" id="{58BB60C0-4CED-487D-A3EE-F7639E60D484}"/>
              </a:ext>
            </a:extLst>
          </p:cNvPr>
          <p:cNvSpPr>
            <a:spLocks noGrp="1"/>
          </p:cNvSpPr>
          <p:nvPr>
            <p:ph type="sldNum" sz="quarter" idx="17"/>
          </p:nvPr>
        </p:nvSpPr>
        <p:spPr/>
        <p:txBody>
          <a:bodyPr/>
          <a:lstStyle/>
          <a:p>
            <a:fld id="{5C6CE199-030D-4599-AFCC-EA87B45521BF}" type="slidenum">
              <a:rPr lang="en-US" smtClean="0"/>
              <a:pPr/>
              <a:t>17</a:t>
            </a:fld>
            <a:endParaRPr lang="en-US"/>
          </a:p>
        </p:txBody>
      </p:sp>
      <p:sp>
        <p:nvSpPr>
          <p:cNvPr id="5" name="TextBox 4">
            <a:extLst>
              <a:ext uri="{FF2B5EF4-FFF2-40B4-BE49-F238E27FC236}">
                <a16:creationId xmlns:a16="http://schemas.microsoft.com/office/drawing/2014/main" id="{BE9DF56E-1FBB-407E-ADD9-C1F468B75DB5}"/>
              </a:ext>
            </a:extLst>
          </p:cNvPr>
          <p:cNvSpPr txBox="1"/>
          <p:nvPr/>
        </p:nvSpPr>
        <p:spPr>
          <a:xfrm>
            <a:off x="634999" y="1717797"/>
            <a:ext cx="10934567" cy="3662541"/>
          </a:xfrm>
          <a:prstGeom prst="rect">
            <a:avLst/>
          </a:prstGeom>
          <a:noFill/>
        </p:spPr>
        <p:txBody>
          <a:bodyPr wrap="square" rtlCol="0">
            <a:spAutoFit/>
          </a:bodyPr>
          <a:lstStyle/>
          <a:p>
            <a:pPr marL="342900" indent="-342900" algn="just">
              <a:buFont typeface="Arial" panose="020B0604020202020204" pitchFamily="34" charset="0"/>
              <a:buChar char="•"/>
            </a:pPr>
            <a:r>
              <a:rPr lang="en-US" sz="2200" dirty="0" smtClean="0">
                <a:solidFill>
                  <a:schemeClr val="tx2"/>
                </a:solidFill>
              </a:rPr>
              <a:t>Classic </a:t>
            </a:r>
            <a:r>
              <a:rPr lang="en-US" sz="2200" dirty="0" err="1">
                <a:solidFill>
                  <a:schemeClr val="tx2"/>
                </a:solidFill>
              </a:rPr>
              <a:t>cGA</a:t>
            </a:r>
            <a:r>
              <a:rPr lang="en-US" sz="2200" dirty="0">
                <a:solidFill>
                  <a:schemeClr val="tx2"/>
                </a:solidFill>
              </a:rPr>
              <a:t> and Grover-assisted </a:t>
            </a:r>
            <a:r>
              <a:rPr lang="en-US" sz="2200" dirty="0" err="1">
                <a:solidFill>
                  <a:schemeClr val="tx2"/>
                </a:solidFill>
              </a:rPr>
              <a:t>cGA</a:t>
            </a:r>
            <a:r>
              <a:rPr lang="en-US" sz="2200" dirty="0">
                <a:solidFill>
                  <a:schemeClr val="tx2"/>
                </a:solidFill>
              </a:rPr>
              <a:t>* were compared in terms of solution quality and number of function evaluations </a:t>
            </a:r>
            <a:endParaRPr lang="en-US" sz="2200" dirty="0" smtClean="0">
              <a:solidFill>
                <a:schemeClr val="tx2"/>
              </a:solidFill>
            </a:endParaRPr>
          </a:p>
          <a:p>
            <a:pPr marL="342900" indent="-342900" algn="just">
              <a:buFont typeface="Arial" panose="020B0604020202020204" pitchFamily="34" charset="0"/>
              <a:buChar char="•"/>
            </a:pPr>
            <a:r>
              <a:rPr lang="en-US" sz="2200" dirty="0">
                <a:solidFill>
                  <a:schemeClr val="tx2"/>
                </a:solidFill>
              </a:rPr>
              <a:t>P</a:t>
            </a:r>
            <a:r>
              <a:rPr lang="en-US" sz="2200" dirty="0" smtClean="0">
                <a:solidFill>
                  <a:schemeClr val="tx2"/>
                </a:solidFill>
              </a:rPr>
              <a:t>opulation </a:t>
            </a:r>
            <a:r>
              <a:rPr lang="en-US" sz="2200" dirty="0">
                <a:solidFill>
                  <a:schemeClr val="tx2"/>
                </a:solidFill>
              </a:rPr>
              <a:t>size 4–50 for TSP 3-city and population size 4–100 for TSP 4-city with increments of 2.</a:t>
            </a:r>
          </a:p>
          <a:p>
            <a:pPr marL="342900" indent="-342900" algn="just">
              <a:buFont typeface="Arial" panose="020B0604020202020204" pitchFamily="34" charset="0"/>
              <a:buChar char="•"/>
            </a:pPr>
            <a:endParaRPr lang="en-US" sz="1400" dirty="0">
              <a:solidFill>
                <a:schemeClr val="tx2"/>
              </a:solidFill>
            </a:endParaRPr>
          </a:p>
          <a:p>
            <a:pPr marL="342900" indent="-342900" algn="just">
              <a:buFont typeface="Arial" panose="020B0604020202020204" pitchFamily="34" charset="0"/>
              <a:buChar char="•"/>
            </a:pPr>
            <a:r>
              <a:rPr lang="en-US" sz="2200" dirty="0">
                <a:solidFill>
                  <a:schemeClr val="tx2"/>
                </a:solidFill>
              </a:rPr>
              <a:t>Grover iterations for TSP 3-city is approximately 2 iterations at maximum and 7 Grover iterations at maximum for TSP 4-city.</a:t>
            </a:r>
          </a:p>
          <a:p>
            <a:pPr marL="342900" indent="-342900" algn="just">
              <a:buFont typeface="Arial" panose="020B0604020202020204" pitchFamily="34" charset="0"/>
              <a:buChar char="•"/>
            </a:pPr>
            <a:endParaRPr lang="en-US" sz="1400" dirty="0">
              <a:solidFill>
                <a:schemeClr val="tx2"/>
              </a:solidFill>
            </a:endParaRPr>
          </a:p>
          <a:p>
            <a:pPr marL="342900" indent="-342900" algn="just">
              <a:buFont typeface="Arial" panose="020B0604020202020204" pitchFamily="34" charset="0"/>
              <a:buChar char="•"/>
            </a:pPr>
            <a:r>
              <a:rPr lang="en-US" sz="2200" dirty="0">
                <a:solidFill>
                  <a:schemeClr val="tx2"/>
                </a:solidFill>
              </a:rPr>
              <a:t>The data were averaged over 25 runs and used tournament selection with s = 2.</a:t>
            </a:r>
          </a:p>
          <a:p>
            <a:pPr marL="342900" indent="-342900" algn="just">
              <a:buFont typeface="Arial" panose="020B0604020202020204" pitchFamily="34" charset="0"/>
              <a:buChar char="•"/>
            </a:pPr>
            <a:endParaRPr lang="en-US" sz="1400" dirty="0">
              <a:solidFill>
                <a:schemeClr val="tx2"/>
              </a:solidFill>
            </a:endParaRPr>
          </a:p>
          <a:p>
            <a:pPr marL="342900" indent="-342900" algn="just">
              <a:buFont typeface="Arial" panose="020B0604020202020204" pitchFamily="34" charset="0"/>
              <a:buChar char="•"/>
            </a:pPr>
            <a:endParaRPr lang="en-US" sz="1400" dirty="0">
              <a:solidFill>
                <a:schemeClr val="tx2"/>
              </a:solidFill>
            </a:endParaRPr>
          </a:p>
          <a:p>
            <a:pPr marL="342900" indent="-342900" algn="just">
              <a:buFont typeface="Arial" panose="020B0604020202020204" pitchFamily="34" charset="0"/>
              <a:buChar char="•"/>
            </a:pPr>
            <a:r>
              <a:rPr lang="en-US" sz="2200" dirty="0">
                <a:solidFill>
                  <a:schemeClr val="tx2"/>
                </a:solidFill>
              </a:rPr>
              <a:t>All runs ended when the vector fully converges.</a:t>
            </a:r>
          </a:p>
        </p:txBody>
      </p:sp>
    </p:spTree>
    <p:extLst>
      <p:ext uri="{BB962C8B-B14F-4D97-AF65-F5344CB8AC3E}">
        <p14:creationId xmlns:p14="http://schemas.microsoft.com/office/powerpoint/2010/main" val="3708288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D2C799-5D12-4734-A12D-5466BACFB210}"/>
              </a:ext>
            </a:extLst>
          </p:cNvPr>
          <p:cNvSpPr>
            <a:spLocks noGrp="1"/>
          </p:cNvSpPr>
          <p:nvPr>
            <p:ph type="body" sz="quarter" idx="13"/>
          </p:nvPr>
        </p:nvSpPr>
        <p:spPr/>
        <p:txBody>
          <a:bodyPr/>
          <a:lstStyle/>
          <a:p>
            <a:r>
              <a:rPr lang="en-US" dirty="0"/>
              <a:t>Experimental Results</a:t>
            </a:r>
          </a:p>
        </p:txBody>
      </p:sp>
      <p:sp>
        <p:nvSpPr>
          <p:cNvPr id="3" name="Text Placeholder 2">
            <a:extLst>
              <a:ext uri="{FF2B5EF4-FFF2-40B4-BE49-F238E27FC236}">
                <a16:creationId xmlns:a16="http://schemas.microsoft.com/office/drawing/2014/main" id="{97A1DFB2-1853-4644-A631-D675CCA32AE0}"/>
              </a:ext>
            </a:extLst>
          </p:cNvPr>
          <p:cNvSpPr>
            <a:spLocks noGrp="1"/>
          </p:cNvSpPr>
          <p:nvPr>
            <p:ph type="body" sz="quarter" idx="14"/>
          </p:nvPr>
        </p:nvSpPr>
        <p:spPr/>
        <p:txBody>
          <a:bodyPr/>
          <a:lstStyle/>
          <a:p>
            <a:r>
              <a:rPr lang="en-US" dirty="0">
                <a:solidFill>
                  <a:schemeClr val="accent1"/>
                </a:solidFill>
              </a:rPr>
              <a:t>SECTION 7  </a:t>
            </a:r>
            <a:r>
              <a:rPr lang="da-DK" dirty="0">
                <a:solidFill>
                  <a:schemeClr val="tx2"/>
                </a:solidFill>
              </a:rPr>
              <a:t>Experimental Results &amp; Analysis</a:t>
            </a:r>
            <a:endParaRPr lang="en-US" dirty="0">
              <a:solidFill>
                <a:schemeClr val="accent1"/>
              </a:solidFill>
            </a:endParaRPr>
          </a:p>
        </p:txBody>
      </p:sp>
      <p:sp>
        <p:nvSpPr>
          <p:cNvPr id="4" name="Slide Number Placeholder 3">
            <a:extLst>
              <a:ext uri="{FF2B5EF4-FFF2-40B4-BE49-F238E27FC236}">
                <a16:creationId xmlns:a16="http://schemas.microsoft.com/office/drawing/2014/main" id="{58BB60C0-4CED-487D-A3EE-F7639E60D484}"/>
              </a:ext>
            </a:extLst>
          </p:cNvPr>
          <p:cNvSpPr>
            <a:spLocks noGrp="1"/>
          </p:cNvSpPr>
          <p:nvPr>
            <p:ph type="sldNum" sz="quarter" idx="17"/>
          </p:nvPr>
        </p:nvSpPr>
        <p:spPr/>
        <p:txBody>
          <a:bodyPr/>
          <a:lstStyle/>
          <a:p>
            <a:fld id="{5C6CE199-030D-4599-AFCC-EA87B45521BF}" type="slidenum">
              <a:rPr lang="en-US" smtClean="0"/>
              <a:pPr/>
              <a:t>18</a:t>
            </a:fld>
            <a:endParaRPr lang="en-US"/>
          </a:p>
        </p:txBody>
      </p:sp>
      <p:pic>
        <p:nvPicPr>
          <p:cNvPr id="7" name="Picture 6">
            <a:extLst>
              <a:ext uri="{FF2B5EF4-FFF2-40B4-BE49-F238E27FC236}">
                <a16:creationId xmlns:a16="http://schemas.microsoft.com/office/drawing/2014/main" id="{6C4BFC29-A3B7-437B-A8A3-BD58890B4222}"/>
              </a:ext>
            </a:extLst>
          </p:cNvPr>
          <p:cNvPicPr>
            <a:picLocks noChangeAspect="1"/>
          </p:cNvPicPr>
          <p:nvPr/>
        </p:nvPicPr>
        <p:blipFill>
          <a:blip r:embed="rId3"/>
          <a:stretch>
            <a:fillRect/>
          </a:stretch>
        </p:blipFill>
        <p:spPr>
          <a:xfrm>
            <a:off x="609152" y="1697354"/>
            <a:ext cx="5194882" cy="3379970"/>
          </a:xfrm>
          <a:prstGeom prst="rect">
            <a:avLst/>
          </a:prstGeom>
        </p:spPr>
      </p:pic>
      <p:pic>
        <p:nvPicPr>
          <p:cNvPr id="9" name="Picture 8">
            <a:extLst>
              <a:ext uri="{FF2B5EF4-FFF2-40B4-BE49-F238E27FC236}">
                <a16:creationId xmlns:a16="http://schemas.microsoft.com/office/drawing/2014/main" id="{0A5FA8EB-909F-4007-B839-DBD57861D74B}"/>
              </a:ext>
            </a:extLst>
          </p:cNvPr>
          <p:cNvPicPr>
            <a:picLocks noChangeAspect="1"/>
          </p:cNvPicPr>
          <p:nvPr/>
        </p:nvPicPr>
        <p:blipFill>
          <a:blip r:embed="rId4"/>
          <a:stretch>
            <a:fillRect/>
          </a:stretch>
        </p:blipFill>
        <p:spPr>
          <a:xfrm>
            <a:off x="6205569" y="1697354"/>
            <a:ext cx="5512350" cy="3471412"/>
          </a:xfrm>
          <a:prstGeom prst="rect">
            <a:avLst/>
          </a:prstGeom>
        </p:spPr>
      </p:pic>
      <p:sp>
        <p:nvSpPr>
          <p:cNvPr id="10" name="Rectangle 9">
            <a:extLst>
              <a:ext uri="{FF2B5EF4-FFF2-40B4-BE49-F238E27FC236}">
                <a16:creationId xmlns:a16="http://schemas.microsoft.com/office/drawing/2014/main" id="{11DB0B7F-D3DA-4297-B9AE-1675A44A15E2}"/>
              </a:ext>
            </a:extLst>
          </p:cNvPr>
          <p:cNvSpPr/>
          <p:nvPr/>
        </p:nvSpPr>
        <p:spPr>
          <a:xfrm>
            <a:off x="487456" y="5321744"/>
            <a:ext cx="5438274" cy="92333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tx2"/>
                </a:solidFill>
              </a:rPr>
              <a:t>Comparison of the solution quality (number of correct bits in percentage at the end of the run) achieved by the classical </a:t>
            </a:r>
            <a:r>
              <a:rPr lang="en-US" dirty="0" err="1">
                <a:solidFill>
                  <a:schemeClr val="tx2"/>
                </a:solidFill>
              </a:rPr>
              <a:t>cGA</a:t>
            </a:r>
            <a:r>
              <a:rPr lang="en-US" dirty="0">
                <a:solidFill>
                  <a:schemeClr val="tx2"/>
                </a:solidFill>
              </a:rPr>
              <a:t> and the </a:t>
            </a:r>
            <a:r>
              <a:rPr lang="en-US" dirty="0" err="1">
                <a:solidFill>
                  <a:schemeClr val="tx2"/>
                </a:solidFill>
              </a:rPr>
              <a:t>cGA</a:t>
            </a:r>
            <a:r>
              <a:rPr lang="en-US" dirty="0">
                <a:solidFill>
                  <a:schemeClr val="tx2"/>
                </a:solidFill>
              </a:rPr>
              <a:t>* on TSP 3-city.</a:t>
            </a:r>
          </a:p>
        </p:txBody>
      </p:sp>
      <p:sp>
        <p:nvSpPr>
          <p:cNvPr id="11" name="Rectangle 10">
            <a:extLst>
              <a:ext uri="{FF2B5EF4-FFF2-40B4-BE49-F238E27FC236}">
                <a16:creationId xmlns:a16="http://schemas.microsoft.com/office/drawing/2014/main" id="{F92A0F25-9A3E-4B32-B6A9-4CB75097ACA9}"/>
              </a:ext>
            </a:extLst>
          </p:cNvPr>
          <p:cNvSpPr/>
          <p:nvPr/>
        </p:nvSpPr>
        <p:spPr>
          <a:xfrm>
            <a:off x="6242607" y="5321744"/>
            <a:ext cx="5438274" cy="92333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tx2"/>
                </a:solidFill>
              </a:rPr>
              <a:t>Comparison of the classical </a:t>
            </a:r>
            <a:r>
              <a:rPr lang="en-US" dirty="0" err="1">
                <a:solidFill>
                  <a:schemeClr val="tx2"/>
                </a:solidFill>
              </a:rPr>
              <a:t>cGA</a:t>
            </a:r>
            <a:r>
              <a:rPr lang="en-US" dirty="0">
                <a:solidFill>
                  <a:schemeClr val="tx2"/>
                </a:solidFill>
              </a:rPr>
              <a:t> and the </a:t>
            </a:r>
            <a:r>
              <a:rPr lang="en-US" dirty="0" err="1">
                <a:solidFill>
                  <a:schemeClr val="tx2"/>
                </a:solidFill>
              </a:rPr>
              <a:t>cGA</a:t>
            </a:r>
            <a:r>
              <a:rPr lang="en-US" dirty="0">
                <a:solidFill>
                  <a:schemeClr val="tx2"/>
                </a:solidFill>
              </a:rPr>
              <a:t>* in the number of function evaluations needed to achieve convergence on TSP 3-city.</a:t>
            </a:r>
          </a:p>
        </p:txBody>
      </p:sp>
    </p:spTree>
    <p:extLst>
      <p:ext uri="{BB962C8B-B14F-4D97-AF65-F5344CB8AC3E}">
        <p14:creationId xmlns:p14="http://schemas.microsoft.com/office/powerpoint/2010/main" val="2039212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D2C799-5D12-4734-A12D-5466BACFB210}"/>
              </a:ext>
            </a:extLst>
          </p:cNvPr>
          <p:cNvSpPr>
            <a:spLocks noGrp="1"/>
          </p:cNvSpPr>
          <p:nvPr>
            <p:ph type="body" sz="quarter" idx="13"/>
          </p:nvPr>
        </p:nvSpPr>
        <p:spPr/>
        <p:txBody>
          <a:bodyPr/>
          <a:lstStyle/>
          <a:p>
            <a:r>
              <a:rPr lang="en-US" dirty="0"/>
              <a:t>Experimental Results</a:t>
            </a:r>
          </a:p>
        </p:txBody>
      </p:sp>
      <p:sp>
        <p:nvSpPr>
          <p:cNvPr id="3" name="Text Placeholder 2">
            <a:extLst>
              <a:ext uri="{FF2B5EF4-FFF2-40B4-BE49-F238E27FC236}">
                <a16:creationId xmlns:a16="http://schemas.microsoft.com/office/drawing/2014/main" id="{97A1DFB2-1853-4644-A631-D675CCA32AE0}"/>
              </a:ext>
            </a:extLst>
          </p:cNvPr>
          <p:cNvSpPr>
            <a:spLocks noGrp="1"/>
          </p:cNvSpPr>
          <p:nvPr>
            <p:ph type="body" sz="quarter" idx="14"/>
          </p:nvPr>
        </p:nvSpPr>
        <p:spPr/>
        <p:txBody>
          <a:bodyPr/>
          <a:lstStyle/>
          <a:p>
            <a:r>
              <a:rPr lang="en-US" dirty="0">
                <a:solidFill>
                  <a:schemeClr val="accent1"/>
                </a:solidFill>
              </a:rPr>
              <a:t>SECTION 7  </a:t>
            </a:r>
            <a:r>
              <a:rPr lang="da-DK" dirty="0">
                <a:solidFill>
                  <a:schemeClr val="tx2"/>
                </a:solidFill>
              </a:rPr>
              <a:t>Experimental Results &amp; Analysis</a:t>
            </a:r>
            <a:endParaRPr lang="en-US" dirty="0">
              <a:solidFill>
                <a:schemeClr val="accent1"/>
              </a:solidFill>
            </a:endParaRPr>
          </a:p>
        </p:txBody>
      </p:sp>
      <p:sp>
        <p:nvSpPr>
          <p:cNvPr id="4" name="Slide Number Placeholder 3">
            <a:extLst>
              <a:ext uri="{FF2B5EF4-FFF2-40B4-BE49-F238E27FC236}">
                <a16:creationId xmlns:a16="http://schemas.microsoft.com/office/drawing/2014/main" id="{58BB60C0-4CED-487D-A3EE-F7639E60D484}"/>
              </a:ext>
            </a:extLst>
          </p:cNvPr>
          <p:cNvSpPr>
            <a:spLocks noGrp="1"/>
          </p:cNvSpPr>
          <p:nvPr>
            <p:ph type="sldNum" sz="quarter" idx="17"/>
          </p:nvPr>
        </p:nvSpPr>
        <p:spPr/>
        <p:txBody>
          <a:bodyPr/>
          <a:lstStyle/>
          <a:p>
            <a:fld id="{5C6CE199-030D-4599-AFCC-EA87B45521BF}" type="slidenum">
              <a:rPr lang="en-US" smtClean="0"/>
              <a:pPr/>
              <a:t>19</a:t>
            </a:fld>
            <a:endParaRPr lang="en-US"/>
          </a:p>
        </p:txBody>
      </p:sp>
      <p:sp>
        <p:nvSpPr>
          <p:cNvPr id="10" name="Rectangle 9">
            <a:extLst>
              <a:ext uri="{FF2B5EF4-FFF2-40B4-BE49-F238E27FC236}">
                <a16:creationId xmlns:a16="http://schemas.microsoft.com/office/drawing/2014/main" id="{11DB0B7F-D3DA-4297-B9AE-1675A44A15E2}"/>
              </a:ext>
            </a:extLst>
          </p:cNvPr>
          <p:cNvSpPr/>
          <p:nvPr/>
        </p:nvSpPr>
        <p:spPr>
          <a:xfrm>
            <a:off x="487456" y="5321744"/>
            <a:ext cx="5438274"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tx2"/>
                </a:solidFill>
              </a:rPr>
              <a:t>Comparison of the solution quality (number of correct bits in percentage at the end of the run) achieved by the classical </a:t>
            </a:r>
            <a:r>
              <a:rPr lang="en-US" dirty="0" err="1">
                <a:solidFill>
                  <a:schemeClr val="tx2"/>
                </a:solidFill>
              </a:rPr>
              <a:t>cGA</a:t>
            </a:r>
            <a:r>
              <a:rPr lang="en-US" dirty="0">
                <a:solidFill>
                  <a:schemeClr val="tx2"/>
                </a:solidFill>
              </a:rPr>
              <a:t> and the </a:t>
            </a:r>
            <a:r>
              <a:rPr lang="en-US" dirty="0" err="1">
                <a:solidFill>
                  <a:schemeClr val="tx2"/>
                </a:solidFill>
              </a:rPr>
              <a:t>cGA</a:t>
            </a:r>
            <a:r>
              <a:rPr lang="en-US" dirty="0">
                <a:solidFill>
                  <a:schemeClr val="tx2"/>
                </a:solidFill>
              </a:rPr>
              <a:t>* on TSP 4-city.</a:t>
            </a:r>
          </a:p>
        </p:txBody>
      </p:sp>
      <p:sp>
        <p:nvSpPr>
          <p:cNvPr id="11" name="Rectangle 10">
            <a:extLst>
              <a:ext uri="{FF2B5EF4-FFF2-40B4-BE49-F238E27FC236}">
                <a16:creationId xmlns:a16="http://schemas.microsoft.com/office/drawing/2014/main" id="{F92A0F25-9A3E-4B32-B6A9-4CB75097ACA9}"/>
              </a:ext>
            </a:extLst>
          </p:cNvPr>
          <p:cNvSpPr/>
          <p:nvPr/>
        </p:nvSpPr>
        <p:spPr>
          <a:xfrm>
            <a:off x="6242607" y="5321744"/>
            <a:ext cx="5438274"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tx2"/>
                </a:solidFill>
              </a:rPr>
              <a:t>Comparison of the classical </a:t>
            </a:r>
            <a:r>
              <a:rPr lang="en-US" dirty="0" err="1">
                <a:solidFill>
                  <a:schemeClr val="tx2"/>
                </a:solidFill>
              </a:rPr>
              <a:t>cGA</a:t>
            </a:r>
            <a:r>
              <a:rPr lang="en-US" dirty="0">
                <a:solidFill>
                  <a:schemeClr val="tx2"/>
                </a:solidFill>
              </a:rPr>
              <a:t> and the </a:t>
            </a:r>
            <a:r>
              <a:rPr lang="en-US" dirty="0" err="1">
                <a:solidFill>
                  <a:schemeClr val="tx2"/>
                </a:solidFill>
              </a:rPr>
              <a:t>cGA</a:t>
            </a:r>
            <a:r>
              <a:rPr lang="en-US" dirty="0">
                <a:solidFill>
                  <a:schemeClr val="tx2"/>
                </a:solidFill>
              </a:rPr>
              <a:t>* in the number of function evaluations needed to achieve convergence on TSP 4-city.</a:t>
            </a:r>
          </a:p>
        </p:txBody>
      </p:sp>
      <p:pic>
        <p:nvPicPr>
          <p:cNvPr id="6" name="Picture 5">
            <a:extLst>
              <a:ext uri="{FF2B5EF4-FFF2-40B4-BE49-F238E27FC236}">
                <a16:creationId xmlns:a16="http://schemas.microsoft.com/office/drawing/2014/main" id="{0D96DF77-FFF4-4531-8B7A-1A4A2B59775F}"/>
              </a:ext>
            </a:extLst>
          </p:cNvPr>
          <p:cNvPicPr>
            <a:picLocks noChangeAspect="1"/>
          </p:cNvPicPr>
          <p:nvPr/>
        </p:nvPicPr>
        <p:blipFill>
          <a:blip r:embed="rId3"/>
          <a:stretch>
            <a:fillRect/>
          </a:stretch>
        </p:blipFill>
        <p:spPr>
          <a:xfrm>
            <a:off x="298382" y="1604888"/>
            <a:ext cx="5651011" cy="3434913"/>
          </a:xfrm>
          <a:prstGeom prst="rect">
            <a:avLst/>
          </a:prstGeom>
        </p:spPr>
      </p:pic>
      <p:pic>
        <p:nvPicPr>
          <p:cNvPr id="12" name="Picture 11">
            <a:extLst>
              <a:ext uri="{FF2B5EF4-FFF2-40B4-BE49-F238E27FC236}">
                <a16:creationId xmlns:a16="http://schemas.microsoft.com/office/drawing/2014/main" id="{ABD883F0-F709-4363-8998-1FE50EEEAD44}"/>
              </a:ext>
            </a:extLst>
          </p:cNvPr>
          <p:cNvPicPr>
            <a:picLocks noChangeAspect="1"/>
          </p:cNvPicPr>
          <p:nvPr/>
        </p:nvPicPr>
        <p:blipFill>
          <a:blip r:embed="rId4"/>
          <a:stretch>
            <a:fillRect/>
          </a:stretch>
        </p:blipFill>
        <p:spPr>
          <a:xfrm>
            <a:off x="6218944" y="1604888"/>
            <a:ext cx="5461937" cy="3434914"/>
          </a:xfrm>
          <a:prstGeom prst="rect">
            <a:avLst/>
          </a:prstGeom>
        </p:spPr>
      </p:pic>
    </p:spTree>
    <p:extLst>
      <p:ext uri="{BB962C8B-B14F-4D97-AF65-F5344CB8AC3E}">
        <p14:creationId xmlns:p14="http://schemas.microsoft.com/office/powerpoint/2010/main" val="3986007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8C1A665-4B68-4E90-BC3A-CE8D2DD9987C}"/>
              </a:ext>
            </a:extLst>
          </p:cNvPr>
          <p:cNvSpPr/>
          <p:nvPr/>
        </p:nvSpPr>
        <p:spPr>
          <a:xfrm>
            <a:off x="3086100" y="0"/>
            <a:ext cx="91059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B843C09-2E01-4BBA-9320-32BB50225759}"/>
              </a:ext>
            </a:extLst>
          </p:cNvPr>
          <p:cNvGrpSpPr/>
          <p:nvPr/>
        </p:nvGrpSpPr>
        <p:grpSpPr>
          <a:xfrm>
            <a:off x="2209800" y="1035050"/>
            <a:ext cx="2448174" cy="4540250"/>
            <a:chOff x="2387600" y="1187450"/>
            <a:chExt cx="2095500" cy="3886200"/>
          </a:xfrm>
        </p:grpSpPr>
        <p:sp>
          <p:nvSpPr>
            <p:cNvPr id="7" name="Hexagon 6">
              <a:extLst>
                <a:ext uri="{FF2B5EF4-FFF2-40B4-BE49-F238E27FC236}">
                  <a16:creationId xmlns:a16="http://schemas.microsoft.com/office/drawing/2014/main" id="{BB4AFAEE-0788-433A-BA8A-02AD62EB5609}"/>
                </a:ext>
              </a:extLst>
            </p:cNvPr>
            <p:cNvSpPr/>
            <p:nvPr/>
          </p:nvSpPr>
          <p:spPr>
            <a:xfrm rot="5400000">
              <a:off x="2330450" y="1244600"/>
              <a:ext cx="1511300" cy="139700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1B767366-716E-4B84-9F60-BDE08EBE4F42}"/>
                </a:ext>
              </a:extLst>
            </p:cNvPr>
            <p:cNvSpPr/>
            <p:nvPr/>
          </p:nvSpPr>
          <p:spPr>
            <a:xfrm rot="5400000">
              <a:off x="3028950" y="2432050"/>
              <a:ext cx="1511300" cy="139700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D0FC47E5-7DD8-49B8-8861-D1FA5C4C8C4A}"/>
                </a:ext>
              </a:extLst>
            </p:cNvPr>
            <p:cNvSpPr/>
            <p:nvPr/>
          </p:nvSpPr>
          <p:spPr>
            <a:xfrm rot="5400000">
              <a:off x="2330450" y="3619500"/>
              <a:ext cx="1511300" cy="1397000"/>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Graphic 10">
            <a:extLst>
              <a:ext uri="{FF2B5EF4-FFF2-40B4-BE49-F238E27FC236}">
                <a16:creationId xmlns:a16="http://schemas.microsoft.com/office/drawing/2014/main" id="{89F02896-A52B-42B4-96E8-DA0A4B8D1F13}"/>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02902" y="5994735"/>
            <a:ext cx="1627498" cy="619999"/>
          </a:xfrm>
          <a:prstGeom prst="rect">
            <a:avLst/>
          </a:prstGeom>
        </p:spPr>
      </p:pic>
      <p:cxnSp>
        <p:nvCxnSpPr>
          <p:cNvPr id="13" name="Straight Connector 12">
            <a:extLst>
              <a:ext uri="{FF2B5EF4-FFF2-40B4-BE49-F238E27FC236}">
                <a16:creationId xmlns:a16="http://schemas.microsoft.com/office/drawing/2014/main" id="{C6D55F8E-504D-47A8-A362-5806681F7080}"/>
              </a:ext>
            </a:extLst>
          </p:cNvPr>
          <p:cNvCxnSpPr>
            <a:cxnSpLocks/>
          </p:cNvCxnSpPr>
          <p:nvPr/>
        </p:nvCxnSpPr>
        <p:spPr>
          <a:xfrm>
            <a:off x="5448300" y="1303708"/>
            <a:ext cx="67437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DE39647-4364-450D-8222-761EDBE77C3B}"/>
              </a:ext>
            </a:extLst>
          </p:cNvPr>
          <p:cNvSpPr txBox="1"/>
          <p:nvPr/>
        </p:nvSpPr>
        <p:spPr>
          <a:xfrm>
            <a:off x="5448300" y="527217"/>
            <a:ext cx="8864600" cy="1015663"/>
          </a:xfrm>
          <a:prstGeom prst="rect">
            <a:avLst/>
          </a:prstGeom>
          <a:noFill/>
        </p:spPr>
        <p:txBody>
          <a:bodyPr wrap="square" rtlCol="0">
            <a:spAutoFit/>
          </a:bodyPr>
          <a:lstStyle/>
          <a:p>
            <a:r>
              <a:rPr lang="en-US" sz="6000" b="1" dirty="0">
                <a:solidFill>
                  <a:schemeClr val="accent1"/>
                </a:solidFill>
                <a:latin typeface="Chulalongkorn" panose="02000506050000020004" pitchFamily="50" charset="-34"/>
                <a:cs typeface="Chulalongkorn" panose="02000506050000020004" pitchFamily="50" charset="-34"/>
              </a:rPr>
              <a:t>Outline</a:t>
            </a:r>
          </a:p>
        </p:txBody>
      </p:sp>
      <p:sp>
        <p:nvSpPr>
          <p:cNvPr id="20" name="Rectangle 19">
            <a:extLst>
              <a:ext uri="{FF2B5EF4-FFF2-40B4-BE49-F238E27FC236}">
                <a16:creationId xmlns:a16="http://schemas.microsoft.com/office/drawing/2014/main" id="{9F231370-5A59-43B6-A132-9D08001A6A0B}"/>
              </a:ext>
            </a:extLst>
          </p:cNvPr>
          <p:cNvSpPr/>
          <p:nvPr/>
        </p:nvSpPr>
        <p:spPr>
          <a:xfrm>
            <a:off x="3138793" y="-747625"/>
            <a:ext cx="420049" cy="381000"/>
          </a:xfrm>
          <a:prstGeom prst="rect">
            <a:avLst/>
          </a:prstGeom>
          <a:solidFill>
            <a:srgbClr val="F8E1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C93B3"/>
              </a:solidFill>
            </a:endParaRPr>
          </a:p>
        </p:txBody>
      </p:sp>
      <p:sp>
        <p:nvSpPr>
          <p:cNvPr id="23" name="TextBox 22">
            <a:extLst>
              <a:ext uri="{FF2B5EF4-FFF2-40B4-BE49-F238E27FC236}">
                <a16:creationId xmlns:a16="http://schemas.microsoft.com/office/drawing/2014/main" id="{82327EA9-8DC2-440E-85B0-B15049792175}"/>
              </a:ext>
            </a:extLst>
          </p:cNvPr>
          <p:cNvSpPr txBox="1"/>
          <p:nvPr/>
        </p:nvSpPr>
        <p:spPr>
          <a:xfrm>
            <a:off x="5438692" y="1567761"/>
            <a:ext cx="3727450" cy="646331"/>
          </a:xfrm>
          <a:prstGeom prst="rect">
            <a:avLst/>
          </a:prstGeom>
          <a:noFill/>
        </p:spPr>
        <p:txBody>
          <a:bodyPr wrap="square" rtlCol="0">
            <a:spAutoFit/>
          </a:bodyPr>
          <a:lstStyle/>
          <a:p>
            <a:r>
              <a:rPr lang="en-US" sz="3600" b="1" dirty="0">
                <a:solidFill>
                  <a:schemeClr val="tx2"/>
                </a:solidFill>
                <a:latin typeface="Chulalongkorn" panose="02000506050000020004" pitchFamily="50" charset="-34"/>
                <a:cs typeface="Chulalongkorn" panose="02000506050000020004" pitchFamily="50" charset="-34"/>
              </a:rPr>
              <a:t>Problem Statement</a:t>
            </a:r>
          </a:p>
        </p:txBody>
      </p:sp>
      <p:sp>
        <p:nvSpPr>
          <p:cNvPr id="28" name="TextBox 27">
            <a:extLst>
              <a:ext uri="{FF2B5EF4-FFF2-40B4-BE49-F238E27FC236}">
                <a16:creationId xmlns:a16="http://schemas.microsoft.com/office/drawing/2014/main" id="{77137F15-36E8-47F4-8814-FA624CABA152}"/>
              </a:ext>
            </a:extLst>
          </p:cNvPr>
          <p:cNvSpPr txBox="1"/>
          <p:nvPr/>
        </p:nvSpPr>
        <p:spPr>
          <a:xfrm>
            <a:off x="5438692" y="2211574"/>
            <a:ext cx="3727450" cy="646331"/>
          </a:xfrm>
          <a:prstGeom prst="rect">
            <a:avLst/>
          </a:prstGeom>
          <a:noFill/>
        </p:spPr>
        <p:txBody>
          <a:bodyPr wrap="square" rtlCol="0">
            <a:spAutoFit/>
          </a:bodyPr>
          <a:lstStyle/>
          <a:p>
            <a:r>
              <a:rPr lang="en-US" sz="3600" b="1" dirty="0">
                <a:solidFill>
                  <a:schemeClr val="tx2"/>
                </a:solidFill>
                <a:latin typeface="Chulalongkorn" panose="02000506050000020004" pitchFamily="50" charset="-34"/>
                <a:cs typeface="Chulalongkorn" panose="02000506050000020004" pitchFamily="50" charset="-34"/>
              </a:rPr>
              <a:t>Objectives</a:t>
            </a:r>
          </a:p>
        </p:txBody>
      </p:sp>
      <p:sp>
        <p:nvSpPr>
          <p:cNvPr id="31" name="TextBox 30">
            <a:extLst>
              <a:ext uri="{FF2B5EF4-FFF2-40B4-BE49-F238E27FC236}">
                <a16:creationId xmlns:a16="http://schemas.microsoft.com/office/drawing/2014/main" id="{2FCED7BF-7FCC-435A-8D34-5CF8AC5DE9E3}"/>
              </a:ext>
            </a:extLst>
          </p:cNvPr>
          <p:cNvSpPr txBox="1"/>
          <p:nvPr/>
        </p:nvSpPr>
        <p:spPr>
          <a:xfrm>
            <a:off x="5438692" y="2857592"/>
            <a:ext cx="5575775" cy="646331"/>
          </a:xfrm>
          <a:prstGeom prst="rect">
            <a:avLst/>
          </a:prstGeom>
          <a:noFill/>
        </p:spPr>
        <p:txBody>
          <a:bodyPr wrap="square" rtlCol="0">
            <a:spAutoFit/>
          </a:bodyPr>
          <a:lstStyle/>
          <a:p>
            <a:r>
              <a:rPr lang="en-US" sz="3600" b="1" dirty="0">
                <a:solidFill>
                  <a:schemeClr val="tx2"/>
                </a:solidFill>
                <a:latin typeface="Chulalongkorn" panose="02000506050000020004" pitchFamily="50" charset="-34"/>
                <a:cs typeface="Chulalongkorn" panose="02000506050000020004" pitchFamily="50" charset="-34"/>
              </a:rPr>
              <a:t>Compact Genetic Algorithm</a:t>
            </a:r>
          </a:p>
        </p:txBody>
      </p:sp>
      <p:sp>
        <p:nvSpPr>
          <p:cNvPr id="34" name="TextBox 33">
            <a:extLst>
              <a:ext uri="{FF2B5EF4-FFF2-40B4-BE49-F238E27FC236}">
                <a16:creationId xmlns:a16="http://schemas.microsoft.com/office/drawing/2014/main" id="{05060841-3A5B-4093-933C-820738F4D5BB}"/>
              </a:ext>
            </a:extLst>
          </p:cNvPr>
          <p:cNvSpPr txBox="1"/>
          <p:nvPr/>
        </p:nvSpPr>
        <p:spPr>
          <a:xfrm>
            <a:off x="5438692" y="3501405"/>
            <a:ext cx="4656284" cy="646331"/>
          </a:xfrm>
          <a:prstGeom prst="rect">
            <a:avLst/>
          </a:prstGeom>
          <a:noFill/>
        </p:spPr>
        <p:txBody>
          <a:bodyPr wrap="square" rtlCol="0">
            <a:spAutoFit/>
          </a:bodyPr>
          <a:lstStyle/>
          <a:p>
            <a:r>
              <a:rPr lang="en-US" sz="3600" b="1" dirty="0">
                <a:solidFill>
                  <a:schemeClr val="tx2"/>
                </a:solidFill>
                <a:latin typeface="Chulalongkorn" panose="02000506050000020004" pitchFamily="50" charset="-34"/>
                <a:cs typeface="Chulalongkorn" panose="02000506050000020004" pitchFamily="50" charset="-34"/>
              </a:rPr>
              <a:t>Grover’s </a:t>
            </a:r>
            <a:r>
              <a:rPr lang="en-US" sz="3600" b="1" dirty="0" smtClean="0">
                <a:solidFill>
                  <a:schemeClr val="tx2"/>
                </a:solidFill>
                <a:latin typeface="Chulalongkorn" panose="02000506050000020004" pitchFamily="50" charset="-34"/>
                <a:cs typeface="Chulalongkorn" panose="02000506050000020004" pitchFamily="50" charset="-34"/>
              </a:rPr>
              <a:t>Search Algorithm</a:t>
            </a:r>
            <a:endParaRPr lang="en-US" sz="3600" b="1" dirty="0">
              <a:solidFill>
                <a:schemeClr val="tx2"/>
              </a:solidFill>
              <a:latin typeface="Chulalongkorn" panose="02000506050000020004" pitchFamily="50" charset="-34"/>
              <a:cs typeface="Chulalongkorn" panose="02000506050000020004" pitchFamily="50" charset="-34"/>
            </a:endParaRPr>
          </a:p>
        </p:txBody>
      </p:sp>
      <p:sp>
        <p:nvSpPr>
          <p:cNvPr id="37" name="TextBox 36">
            <a:extLst>
              <a:ext uri="{FF2B5EF4-FFF2-40B4-BE49-F238E27FC236}">
                <a16:creationId xmlns:a16="http://schemas.microsoft.com/office/drawing/2014/main" id="{0CF04656-141D-41EB-9D0F-4B2D37286144}"/>
              </a:ext>
            </a:extLst>
          </p:cNvPr>
          <p:cNvSpPr txBox="1"/>
          <p:nvPr/>
        </p:nvSpPr>
        <p:spPr>
          <a:xfrm>
            <a:off x="5497638" y="4807588"/>
            <a:ext cx="4282824" cy="646331"/>
          </a:xfrm>
          <a:prstGeom prst="rect">
            <a:avLst/>
          </a:prstGeom>
          <a:noFill/>
        </p:spPr>
        <p:txBody>
          <a:bodyPr wrap="square" rtlCol="0">
            <a:spAutoFit/>
          </a:bodyPr>
          <a:lstStyle/>
          <a:p>
            <a:r>
              <a:rPr lang="en-US" sz="3600" b="1" dirty="0" smtClean="0">
                <a:solidFill>
                  <a:schemeClr val="tx2"/>
                </a:solidFill>
                <a:latin typeface="Chulalongkorn" panose="02000506050000020004" pitchFamily="50" charset="-34"/>
                <a:cs typeface="Chulalongkorn" panose="02000506050000020004" pitchFamily="50" charset="-34"/>
              </a:rPr>
              <a:t>Proposed </a:t>
            </a:r>
            <a:r>
              <a:rPr lang="en-US" sz="3600" b="1" dirty="0">
                <a:solidFill>
                  <a:schemeClr val="tx2"/>
                </a:solidFill>
                <a:latin typeface="Chulalongkorn" panose="02000506050000020004" pitchFamily="50" charset="-34"/>
                <a:cs typeface="Chulalongkorn" panose="02000506050000020004" pitchFamily="50" charset="-34"/>
              </a:rPr>
              <a:t>Methodology </a:t>
            </a:r>
          </a:p>
        </p:txBody>
      </p:sp>
      <p:pic>
        <p:nvPicPr>
          <p:cNvPr id="40" name="Graphic 39" descr="Bar chart">
            <a:extLst>
              <a:ext uri="{FF2B5EF4-FFF2-40B4-BE49-F238E27FC236}">
                <a16:creationId xmlns:a16="http://schemas.microsoft.com/office/drawing/2014/main" id="{9C85C7D2-20D1-4F1A-8E91-2132BE00D16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2593892" y="4303495"/>
            <a:ext cx="777958" cy="777958"/>
          </a:xfrm>
          <a:prstGeom prst="rect">
            <a:avLst/>
          </a:prstGeom>
        </p:spPr>
      </p:pic>
      <p:pic>
        <p:nvPicPr>
          <p:cNvPr id="42" name="Graphic 41" descr="Pie chart">
            <a:extLst>
              <a:ext uri="{FF2B5EF4-FFF2-40B4-BE49-F238E27FC236}">
                <a16:creationId xmlns:a16="http://schemas.microsoft.com/office/drawing/2014/main" id="{C97E9BD3-A0D3-48B7-800E-618CA4BE391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3456334" y="2883395"/>
            <a:ext cx="771163" cy="771163"/>
          </a:xfrm>
          <a:prstGeom prst="rect">
            <a:avLst/>
          </a:prstGeom>
        </p:spPr>
      </p:pic>
      <p:pic>
        <p:nvPicPr>
          <p:cNvPr id="44" name="Graphic 43" descr="DNA">
            <a:extLst>
              <a:ext uri="{FF2B5EF4-FFF2-40B4-BE49-F238E27FC236}">
                <a16:creationId xmlns:a16="http://schemas.microsoft.com/office/drawing/2014/main" id="{5C8BA1F8-A82A-4E78-AC50-0E4654D72587}"/>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2717624" y="1542880"/>
            <a:ext cx="609776" cy="609776"/>
          </a:xfrm>
          <a:prstGeom prst="rect">
            <a:avLst/>
          </a:prstGeom>
        </p:spPr>
      </p:pic>
      <p:sp>
        <p:nvSpPr>
          <p:cNvPr id="41" name="TextBox 40">
            <a:extLst>
              <a:ext uri="{FF2B5EF4-FFF2-40B4-BE49-F238E27FC236}">
                <a16:creationId xmlns:a16="http://schemas.microsoft.com/office/drawing/2014/main" id="{B302F49E-C439-4362-B3EB-F849DD8107F6}"/>
              </a:ext>
            </a:extLst>
          </p:cNvPr>
          <p:cNvSpPr txBox="1"/>
          <p:nvPr/>
        </p:nvSpPr>
        <p:spPr>
          <a:xfrm>
            <a:off x="5438692" y="4179217"/>
            <a:ext cx="6265628" cy="646331"/>
          </a:xfrm>
          <a:prstGeom prst="rect">
            <a:avLst/>
          </a:prstGeom>
          <a:noFill/>
        </p:spPr>
        <p:txBody>
          <a:bodyPr wrap="square" rtlCol="0">
            <a:spAutoFit/>
          </a:bodyPr>
          <a:lstStyle/>
          <a:p>
            <a:r>
              <a:rPr lang="en-US" sz="3600" b="1" dirty="0" smtClean="0">
                <a:solidFill>
                  <a:schemeClr val="tx2"/>
                </a:solidFill>
                <a:latin typeface="Chulalongkorn" panose="02000506050000020004" pitchFamily="50" charset="-34"/>
                <a:cs typeface="Chulalongkorn" panose="02000506050000020004" pitchFamily="50" charset="-34"/>
              </a:rPr>
              <a:t>Problem </a:t>
            </a:r>
            <a:r>
              <a:rPr lang="en-US" sz="3600" b="1" dirty="0">
                <a:solidFill>
                  <a:schemeClr val="tx2"/>
                </a:solidFill>
                <a:latin typeface="Chulalongkorn" panose="02000506050000020004" pitchFamily="50" charset="-34"/>
                <a:cs typeface="Chulalongkorn" panose="02000506050000020004" pitchFamily="50" charset="-34"/>
              </a:rPr>
              <a:t>: Travelling Salesman </a:t>
            </a:r>
          </a:p>
        </p:txBody>
      </p:sp>
      <p:sp>
        <p:nvSpPr>
          <p:cNvPr id="43" name="TextBox 42">
            <a:extLst>
              <a:ext uri="{FF2B5EF4-FFF2-40B4-BE49-F238E27FC236}">
                <a16:creationId xmlns:a16="http://schemas.microsoft.com/office/drawing/2014/main" id="{6669FF3A-DDB9-4D02-95B1-069F5B24241F}"/>
              </a:ext>
            </a:extLst>
          </p:cNvPr>
          <p:cNvSpPr txBox="1"/>
          <p:nvPr/>
        </p:nvSpPr>
        <p:spPr>
          <a:xfrm>
            <a:off x="5451685" y="5432218"/>
            <a:ext cx="5809185" cy="646331"/>
          </a:xfrm>
          <a:prstGeom prst="rect">
            <a:avLst/>
          </a:prstGeom>
          <a:noFill/>
        </p:spPr>
        <p:txBody>
          <a:bodyPr wrap="square" rtlCol="0">
            <a:spAutoFit/>
          </a:bodyPr>
          <a:lstStyle/>
          <a:p>
            <a:r>
              <a:rPr lang="en-US" sz="3600" b="1" dirty="0">
                <a:solidFill>
                  <a:schemeClr val="tx2"/>
                </a:solidFill>
                <a:latin typeface="Chulalongkorn" panose="02000506050000020004" pitchFamily="50" charset="-34"/>
                <a:cs typeface="Chulalongkorn" panose="02000506050000020004" pitchFamily="50" charset="-34"/>
              </a:rPr>
              <a:t>Experimental Results &amp; Analysis </a:t>
            </a:r>
          </a:p>
        </p:txBody>
      </p:sp>
      <p:sp>
        <p:nvSpPr>
          <p:cNvPr id="45" name="TextBox 44">
            <a:extLst>
              <a:ext uri="{FF2B5EF4-FFF2-40B4-BE49-F238E27FC236}">
                <a16:creationId xmlns:a16="http://schemas.microsoft.com/office/drawing/2014/main" id="{D9B26DC5-E30E-4554-A4B5-54081508386D}"/>
              </a:ext>
            </a:extLst>
          </p:cNvPr>
          <p:cNvSpPr txBox="1"/>
          <p:nvPr/>
        </p:nvSpPr>
        <p:spPr>
          <a:xfrm>
            <a:off x="5452575" y="6063073"/>
            <a:ext cx="5809185" cy="646331"/>
          </a:xfrm>
          <a:prstGeom prst="rect">
            <a:avLst/>
          </a:prstGeom>
          <a:noFill/>
        </p:spPr>
        <p:txBody>
          <a:bodyPr wrap="square" rtlCol="0">
            <a:spAutoFit/>
          </a:bodyPr>
          <a:lstStyle/>
          <a:p>
            <a:r>
              <a:rPr lang="en-US" sz="3600" b="1" dirty="0">
                <a:solidFill>
                  <a:schemeClr val="tx2"/>
                </a:solidFill>
                <a:latin typeface="Chulalongkorn" panose="02000506050000020004" pitchFamily="50" charset="-34"/>
                <a:cs typeface="Chulalongkorn" panose="02000506050000020004" pitchFamily="50" charset="-34"/>
              </a:rPr>
              <a:t>Conclusion </a:t>
            </a:r>
          </a:p>
        </p:txBody>
      </p:sp>
    </p:spTree>
    <p:extLst>
      <p:ext uri="{BB962C8B-B14F-4D97-AF65-F5344CB8AC3E}">
        <p14:creationId xmlns:p14="http://schemas.microsoft.com/office/powerpoint/2010/main" val="3900570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D2C799-5D12-4734-A12D-5466BACFB210}"/>
              </a:ext>
            </a:extLst>
          </p:cNvPr>
          <p:cNvSpPr>
            <a:spLocks noGrp="1"/>
          </p:cNvSpPr>
          <p:nvPr>
            <p:ph type="body" sz="quarter" idx="13"/>
          </p:nvPr>
        </p:nvSpPr>
        <p:spPr/>
        <p:txBody>
          <a:bodyPr/>
          <a:lstStyle/>
          <a:p>
            <a:r>
              <a:rPr lang="en-US" dirty="0"/>
              <a:t>Experimental Results</a:t>
            </a:r>
          </a:p>
        </p:txBody>
      </p:sp>
      <p:sp>
        <p:nvSpPr>
          <p:cNvPr id="3" name="Text Placeholder 2">
            <a:extLst>
              <a:ext uri="{FF2B5EF4-FFF2-40B4-BE49-F238E27FC236}">
                <a16:creationId xmlns:a16="http://schemas.microsoft.com/office/drawing/2014/main" id="{97A1DFB2-1853-4644-A631-D675CCA32AE0}"/>
              </a:ext>
            </a:extLst>
          </p:cNvPr>
          <p:cNvSpPr>
            <a:spLocks noGrp="1"/>
          </p:cNvSpPr>
          <p:nvPr>
            <p:ph type="body" sz="quarter" idx="14"/>
          </p:nvPr>
        </p:nvSpPr>
        <p:spPr/>
        <p:txBody>
          <a:bodyPr/>
          <a:lstStyle/>
          <a:p>
            <a:r>
              <a:rPr lang="en-US" dirty="0">
                <a:solidFill>
                  <a:schemeClr val="accent1"/>
                </a:solidFill>
              </a:rPr>
              <a:t>SECTION 7  </a:t>
            </a:r>
            <a:r>
              <a:rPr lang="da-DK" dirty="0">
                <a:solidFill>
                  <a:schemeClr val="tx2"/>
                </a:solidFill>
              </a:rPr>
              <a:t>Experimental Results &amp; Analysis</a:t>
            </a:r>
            <a:endParaRPr lang="en-US" dirty="0">
              <a:solidFill>
                <a:schemeClr val="accent1"/>
              </a:solidFill>
            </a:endParaRPr>
          </a:p>
        </p:txBody>
      </p:sp>
      <p:sp>
        <p:nvSpPr>
          <p:cNvPr id="4" name="Slide Number Placeholder 3">
            <a:extLst>
              <a:ext uri="{FF2B5EF4-FFF2-40B4-BE49-F238E27FC236}">
                <a16:creationId xmlns:a16="http://schemas.microsoft.com/office/drawing/2014/main" id="{58BB60C0-4CED-487D-A3EE-F7639E60D484}"/>
              </a:ext>
            </a:extLst>
          </p:cNvPr>
          <p:cNvSpPr>
            <a:spLocks noGrp="1"/>
          </p:cNvSpPr>
          <p:nvPr>
            <p:ph type="sldNum" sz="quarter" idx="17"/>
          </p:nvPr>
        </p:nvSpPr>
        <p:spPr/>
        <p:txBody>
          <a:bodyPr/>
          <a:lstStyle/>
          <a:p>
            <a:fld id="{5C6CE199-030D-4599-AFCC-EA87B45521BF}" type="slidenum">
              <a:rPr lang="en-US" smtClean="0"/>
              <a:pPr/>
              <a:t>20</a:t>
            </a:fld>
            <a:endParaRPr lang="en-US"/>
          </a:p>
        </p:txBody>
      </p:sp>
      <p:sp>
        <p:nvSpPr>
          <p:cNvPr id="11" name="Rectangle 10">
            <a:extLst>
              <a:ext uri="{FF2B5EF4-FFF2-40B4-BE49-F238E27FC236}">
                <a16:creationId xmlns:a16="http://schemas.microsoft.com/office/drawing/2014/main" id="{F92A0F25-9A3E-4B32-B6A9-4CB75097ACA9}"/>
              </a:ext>
            </a:extLst>
          </p:cNvPr>
          <p:cNvSpPr/>
          <p:nvPr/>
        </p:nvSpPr>
        <p:spPr>
          <a:xfrm>
            <a:off x="6242605" y="5106046"/>
            <a:ext cx="5817047"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100" dirty="0">
                <a:solidFill>
                  <a:schemeClr val="tx2"/>
                </a:solidFill>
              </a:rPr>
              <a:t>TSP 4-city requires </a:t>
            </a:r>
            <a:r>
              <a:rPr lang="en-US" sz="2100" b="1" dirty="0">
                <a:solidFill>
                  <a:schemeClr val="tx2"/>
                </a:solidFill>
              </a:rPr>
              <a:t>9</a:t>
            </a:r>
            <a:r>
              <a:rPr lang="en-US" sz="2100" dirty="0">
                <a:solidFill>
                  <a:schemeClr val="tx2"/>
                </a:solidFill>
              </a:rPr>
              <a:t> qubits to encode the problem </a:t>
            </a:r>
          </a:p>
          <a:p>
            <a:pPr algn="ctr"/>
            <a:r>
              <a:rPr lang="en-US" sz="2100" dirty="0">
                <a:solidFill>
                  <a:schemeClr val="tx2"/>
                </a:solidFill>
              </a:rPr>
              <a:t>into a quantum state. Search space is </a:t>
            </a:r>
            <a:r>
              <a:rPr lang="en-US" sz="2100" b="1" dirty="0">
                <a:solidFill>
                  <a:schemeClr val="tx2"/>
                </a:solidFill>
              </a:rPr>
              <a:t>512 solutions</a:t>
            </a:r>
            <a:r>
              <a:rPr lang="en-US" sz="2100" dirty="0">
                <a:solidFill>
                  <a:schemeClr val="tx2"/>
                </a:solidFill>
              </a:rPr>
              <a:t>.</a:t>
            </a:r>
          </a:p>
        </p:txBody>
      </p:sp>
      <p:graphicFrame>
        <p:nvGraphicFramePr>
          <p:cNvPr id="9" name="Table 7">
            <a:extLst>
              <a:ext uri="{FF2B5EF4-FFF2-40B4-BE49-F238E27FC236}">
                <a16:creationId xmlns:a16="http://schemas.microsoft.com/office/drawing/2014/main" id="{A51DDD9F-CD73-4128-9723-73D24DB4C821}"/>
              </a:ext>
            </a:extLst>
          </p:cNvPr>
          <p:cNvGraphicFramePr>
            <a:graphicFrameLocks noGrp="1"/>
          </p:cNvGraphicFramePr>
          <p:nvPr>
            <p:extLst>
              <p:ext uri="{D42A27DB-BD31-4B8C-83A1-F6EECF244321}">
                <p14:modId xmlns:p14="http://schemas.microsoft.com/office/powerpoint/2010/main" val="2647593964"/>
              </p:ext>
            </p:extLst>
          </p:nvPr>
        </p:nvGraphicFramePr>
        <p:xfrm>
          <a:off x="7799224" y="2254077"/>
          <a:ext cx="2325040" cy="1712140"/>
        </p:xfrm>
        <a:graphic>
          <a:graphicData uri="http://schemas.openxmlformats.org/drawingml/2006/table">
            <a:tbl>
              <a:tblPr firstRow="1" bandRow="1">
                <a:tableStyleId>{5C22544A-7EE6-4342-B048-85BDC9FD1C3A}</a:tableStyleId>
              </a:tblPr>
              <a:tblGrid>
                <a:gridCol w="581260">
                  <a:extLst>
                    <a:ext uri="{9D8B030D-6E8A-4147-A177-3AD203B41FA5}">
                      <a16:colId xmlns:a16="http://schemas.microsoft.com/office/drawing/2014/main" val="3915603441"/>
                    </a:ext>
                  </a:extLst>
                </a:gridCol>
                <a:gridCol w="581260">
                  <a:extLst>
                    <a:ext uri="{9D8B030D-6E8A-4147-A177-3AD203B41FA5}">
                      <a16:colId xmlns:a16="http://schemas.microsoft.com/office/drawing/2014/main" val="22331946"/>
                    </a:ext>
                  </a:extLst>
                </a:gridCol>
                <a:gridCol w="581260">
                  <a:extLst>
                    <a:ext uri="{9D8B030D-6E8A-4147-A177-3AD203B41FA5}">
                      <a16:colId xmlns:a16="http://schemas.microsoft.com/office/drawing/2014/main" val="178945837"/>
                    </a:ext>
                  </a:extLst>
                </a:gridCol>
                <a:gridCol w="581260">
                  <a:extLst>
                    <a:ext uri="{9D8B030D-6E8A-4147-A177-3AD203B41FA5}">
                      <a16:colId xmlns:a16="http://schemas.microsoft.com/office/drawing/2014/main" val="692377521"/>
                    </a:ext>
                  </a:extLst>
                </a:gridCol>
              </a:tblGrid>
              <a:tr h="428035">
                <a:tc>
                  <a:txBody>
                    <a:bodyPr/>
                    <a:lstStyle/>
                    <a:p>
                      <a:pPr algn="ctr"/>
                      <a:endParaRPr lang="en-US" dirty="0"/>
                    </a:p>
                  </a:txBody>
                  <a:tcPr anchor="ctr"/>
                </a:tc>
                <a:tc>
                  <a:txBody>
                    <a:bodyPr/>
                    <a:lstStyle/>
                    <a:p>
                      <a:pPr algn="ctr"/>
                      <a:r>
                        <a:rPr lang="en-US" dirty="0"/>
                        <a:t>1</a:t>
                      </a:r>
                    </a:p>
                  </a:txBody>
                  <a:tcPr anchor="ctr"/>
                </a:tc>
                <a:tc>
                  <a:txBody>
                    <a:bodyPr/>
                    <a:lstStyle/>
                    <a:p>
                      <a:pPr algn="ctr"/>
                      <a:r>
                        <a:rPr lang="en-US" dirty="0"/>
                        <a:t>2</a:t>
                      </a:r>
                    </a:p>
                  </a:txBody>
                  <a:tcPr anchor="ctr"/>
                </a:tc>
                <a:tc>
                  <a:txBody>
                    <a:bodyPr/>
                    <a:lstStyle/>
                    <a:p>
                      <a:pPr algn="ctr"/>
                      <a:r>
                        <a:rPr lang="en-US" dirty="0"/>
                        <a:t>3</a:t>
                      </a:r>
                    </a:p>
                  </a:txBody>
                  <a:tcPr anchor="ctr"/>
                </a:tc>
                <a:extLst>
                  <a:ext uri="{0D108BD9-81ED-4DB2-BD59-A6C34878D82A}">
                    <a16:rowId xmlns:a16="http://schemas.microsoft.com/office/drawing/2014/main" val="1716633124"/>
                  </a:ext>
                </a:extLst>
              </a:tr>
              <a:tr h="428035">
                <a:tc>
                  <a:txBody>
                    <a:bodyPr/>
                    <a:lstStyle/>
                    <a:p>
                      <a:pPr algn="ctr"/>
                      <a:r>
                        <a:rPr lang="en-US" dirty="0"/>
                        <a:t>1</a:t>
                      </a:r>
                    </a:p>
                  </a:txBody>
                  <a:tcPr anchor="ctr"/>
                </a:tc>
                <a:tc>
                  <a:txBody>
                    <a:bodyPr/>
                    <a:lstStyle/>
                    <a:p>
                      <a:pPr algn="ctr"/>
                      <a:r>
                        <a:rPr lang="en-US" dirty="0"/>
                        <a:t>1</a:t>
                      </a:r>
                    </a:p>
                  </a:txBody>
                  <a:tcPr anchor="ctr"/>
                </a:tc>
                <a:tc>
                  <a:txBody>
                    <a:bodyPr/>
                    <a:lstStyle/>
                    <a:p>
                      <a:pPr algn="ctr"/>
                      <a:r>
                        <a:rPr lang="en-US" dirty="0"/>
                        <a:t>0</a:t>
                      </a:r>
                    </a:p>
                  </a:txBody>
                  <a:tcPr anchor="ctr"/>
                </a:tc>
                <a:tc>
                  <a:txBody>
                    <a:bodyPr/>
                    <a:lstStyle/>
                    <a:p>
                      <a:pPr algn="ctr"/>
                      <a:r>
                        <a:rPr lang="en-US" dirty="0"/>
                        <a:t>0</a:t>
                      </a:r>
                    </a:p>
                  </a:txBody>
                  <a:tcPr anchor="ctr"/>
                </a:tc>
                <a:extLst>
                  <a:ext uri="{0D108BD9-81ED-4DB2-BD59-A6C34878D82A}">
                    <a16:rowId xmlns:a16="http://schemas.microsoft.com/office/drawing/2014/main" val="272191031"/>
                  </a:ext>
                </a:extLst>
              </a:tr>
              <a:tr h="428035">
                <a:tc>
                  <a:txBody>
                    <a:bodyPr/>
                    <a:lstStyle/>
                    <a:p>
                      <a:pPr algn="ctr"/>
                      <a:r>
                        <a:rPr lang="en-US" dirty="0"/>
                        <a:t>2</a:t>
                      </a:r>
                    </a:p>
                  </a:txBody>
                  <a:tcPr anchor="ctr"/>
                </a:tc>
                <a:tc>
                  <a:txBody>
                    <a:bodyPr/>
                    <a:lstStyle/>
                    <a:p>
                      <a:pPr algn="ctr"/>
                      <a:r>
                        <a:rPr lang="en-US" dirty="0"/>
                        <a:t>0</a:t>
                      </a:r>
                    </a:p>
                  </a:txBody>
                  <a:tcPr anchor="ctr"/>
                </a:tc>
                <a:tc>
                  <a:txBody>
                    <a:bodyPr/>
                    <a:lstStyle/>
                    <a:p>
                      <a:pPr algn="ctr"/>
                      <a:r>
                        <a:rPr lang="en-US" dirty="0"/>
                        <a:t>1</a:t>
                      </a:r>
                    </a:p>
                  </a:txBody>
                  <a:tcPr anchor="ctr"/>
                </a:tc>
                <a:tc>
                  <a:txBody>
                    <a:bodyPr/>
                    <a:lstStyle/>
                    <a:p>
                      <a:pPr algn="ctr"/>
                      <a:r>
                        <a:rPr lang="en-US" dirty="0"/>
                        <a:t>0</a:t>
                      </a:r>
                    </a:p>
                  </a:txBody>
                  <a:tcPr anchor="ctr"/>
                </a:tc>
                <a:extLst>
                  <a:ext uri="{0D108BD9-81ED-4DB2-BD59-A6C34878D82A}">
                    <a16:rowId xmlns:a16="http://schemas.microsoft.com/office/drawing/2014/main" val="2467340064"/>
                  </a:ext>
                </a:extLst>
              </a:tr>
              <a:tr h="428035">
                <a:tc>
                  <a:txBody>
                    <a:bodyPr/>
                    <a:lstStyle/>
                    <a:p>
                      <a:pPr algn="ctr"/>
                      <a:r>
                        <a:rPr lang="en-US" dirty="0"/>
                        <a:t>3</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1</a:t>
                      </a:r>
                    </a:p>
                  </a:txBody>
                  <a:tcPr anchor="ctr"/>
                </a:tc>
                <a:extLst>
                  <a:ext uri="{0D108BD9-81ED-4DB2-BD59-A6C34878D82A}">
                    <a16:rowId xmlns:a16="http://schemas.microsoft.com/office/drawing/2014/main" val="133689205"/>
                  </a:ext>
                </a:extLst>
              </a:tr>
            </a:tbl>
          </a:graphicData>
        </a:graphic>
      </p:graphicFrame>
      <p:pic>
        <p:nvPicPr>
          <p:cNvPr id="13" name="Picture 12">
            <a:extLst>
              <a:ext uri="{FF2B5EF4-FFF2-40B4-BE49-F238E27FC236}">
                <a16:creationId xmlns:a16="http://schemas.microsoft.com/office/drawing/2014/main" id="{4858F5E8-E85F-4B39-9932-933365FDF02A}"/>
              </a:ext>
            </a:extLst>
          </p:cNvPr>
          <p:cNvPicPr>
            <a:picLocks noChangeAspect="1"/>
          </p:cNvPicPr>
          <p:nvPr/>
        </p:nvPicPr>
        <p:blipFill>
          <a:blip r:embed="rId3"/>
          <a:stretch>
            <a:fillRect/>
          </a:stretch>
        </p:blipFill>
        <p:spPr>
          <a:xfrm>
            <a:off x="1110849" y="2205406"/>
            <a:ext cx="3998981" cy="569948"/>
          </a:xfrm>
          <a:prstGeom prst="rect">
            <a:avLst/>
          </a:prstGeom>
        </p:spPr>
      </p:pic>
      <p:sp>
        <p:nvSpPr>
          <p:cNvPr id="14" name="Rectangle 13">
            <a:extLst>
              <a:ext uri="{FF2B5EF4-FFF2-40B4-BE49-F238E27FC236}">
                <a16:creationId xmlns:a16="http://schemas.microsoft.com/office/drawing/2014/main" id="{AAA897B4-A36A-411A-9909-5E1B3FF814C8}"/>
              </a:ext>
            </a:extLst>
          </p:cNvPr>
          <p:cNvSpPr/>
          <p:nvPr/>
        </p:nvSpPr>
        <p:spPr>
          <a:xfrm>
            <a:off x="6050281" y="1443154"/>
            <a:ext cx="45719" cy="5278321"/>
          </a:xfrm>
          <a:prstGeom prst="rect">
            <a:avLst/>
          </a:prstGeom>
          <a:solidFill>
            <a:srgbClr val="DD5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C195B73-546D-495A-8D47-BFB92A3A605E}"/>
              </a:ext>
            </a:extLst>
          </p:cNvPr>
          <p:cNvSpPr/>
          <p:nvPr/>
        </p:nvSpPr>
        <p:spPr>
          <a:xfrm>
            <a:off x="634999" y="1538236"/>
            <a:ext cx="3450864"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2"/>
                </a:solidFill>
              </a:rPr>
              <a:t>Classical </a:t>
            </a:r>
            <a:r>
              <a:rPr lang="en-US" sz="2400" b="1" dirty="0" err="1">
                <a:solidFill>
                  <a:schemeClr val="tx2"/>
                </a:solidFill>
              </a:rPr>
              <a:t>cGA</a:t>
            </a:r>
            <a:endParaRPr lang="en-US" sz="2400" b="1" dirty="0">
              <a:solidFill>
                <a:schemeClr val="tx2"/>
              </a:solidFill>
            </a:endParaRPr>
          </a:p>
        </p:txBody>
      </p:sp>
      <p:sp>
        <p:nvSpPr>
          <p:cNvPr id="16" name="Rectangle 15">
            <a:extLst>
              <a:ext uri="{FF2B5EF4-FFF2-40B4-BE49-F238E27FC236}">
                <a16:creationId xmlns:a16="http://schemas.microsoft.com/office/drawing/2014/main" id="{574C2E13-029F-4C4A-9D95-D817863A029B}"/>
              </a:ext>
            </a:extLst>
          </p:cNvPr>
          <p:cNvSpPr/>
          <p:nvPr/>
        </p:nvSpPr>
        <p:spPr>
          <a:xfrm>
            <a:off x="6272330" y="1539436"/>
            <a:ext cx="4364803"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tx2"/>
                </a:solidFill>
              </a:rPr>
              <a:t>Grover-assisted </a:t>
            </a:r>
            <a:r>
              <a:rPr lang="en-US" sz="2400" b="1" dirty="0">
                <a:solidFill>
                  <a:schemeClr val="tx2"/>
                </a:solidFill>
              </a:rPr>
              <a:t>(</a:t>
            </a:r>
            <a:r>
              <a:rPr lang="en-US" sz="2400" b="1" dirty="0" err="1">
                <a:solidFill>
                  <a:schemeClr val="tx2"/>
                </a:solidFill>
              </a:rPr>
              <a:t>cGA</a:t>
            </a:r>
            <a:r>
              <a:rPr lang="en-US" sz="2400" b="1" dirty="0">
                <a:solidFill>
                  <a:schemeClr val="tx2"/>
                </a:solidFill>
              </a:rPr>
              <a:t>*)</a:t>
            </a:r>
          </a:p>
        </p:txBody>
      </p:sp>
      <p:sp>
        <p:nvSpPr>
          <p:cNvPr id="17" name="Rectangle 16">
            <a:extLst>
              <a:ext uri="{FF2B5EF4-FFF2-40B4-BE49-F238E27FC236}">
                <a16:creationId xmlns:a16="http://schemas.microsoft.com/office/drawing/2014/main" id="{366C979A-322A-4F9C-8D35-6DB47733030B}"/>
              </a:ext>
            </a:extLst>
          </p:cNvPr>
          <p:cNvSpPr/>
          <p:nvPr/>
        </p:nvSpPr>
        <p:spPr>
          <a:xfrm>
            <a:off x="86628" y="5106046"/>
            <a:ext cx="5963653"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100" dirty="0">
                <a:solidFill>
                  <a:schemeClr val="tx2"/>
                </a:solidFill>
              </a:rPr>
              <a:t>TSP 4-city requires </a:t>
            </a:r>
            <a:r>
              <a:rPr lang="en-US" sz="2100" b="1" dirty="0">
                <a:solidFill>
                  <a:schemeClr val="tx2"/>
                </a:solidFill>
              </a:rPr>
              <a:t>6</a:t>
            </a:r>
            <a:r>
              <a:rPr lang="en-US" sz="2100" dirty="0">
                <a:solidFill>
                  <a:schemeClr val="tx2"/>
                </a:solidFill>
              </a:rPr>
              <a:t> qubits to encode the problem </a:t>
            </a:r>
            <a:br>
              <a:rPr lang="en-US" sz="2100" dirty="0">
                <a:solidFill>
                  <a:schemeClr val="tx2"/>
                </a:solidFill>
              </a:rPr>
            </a:br>
            <a:r>
              <a:rPr lang="en-US" sz="2100" dirty="0">
                <a:solidFill>
                  <a:schemeClr val="tx2"/>
                </a:solidFill>
              </a:rPr>
              <a:t>on a classical computer. Search space is </a:t>
            </a:r>
            <a:r>
              <a:rPr lang="en-US" sz="2100" b="1" dirty="0">
                <a:solidFill>
                  <a:schemeClr val="tx2"/>
                </a:solidFill>
              </a:rPr>
              <a:t>64 solutions</a:t>
            </a:r>
            <a:r>
              <a:rPr lang="en-US" sz="2100" dirty="0">
                <a:solidFill>
                  <a:schemeClr val="tx2"/>
                </a:solidFill>
              </a:rPr>
              <a:t>.</a:t>
            </a:r>
          </a:p>
        </p:txBody>
      </p:sp>
      <p:graphicFrame>
        <p:nvGraphicFramePr>
          <p:cNvPr id="5" name="Table 6">
            <a:extLst>
              <a:ext uri="{FF2B5EF4-FFF2-40B4-BE49-F238E27FC236}">
                <a16:creationId xmlns:a16="http://schemas.microsoft.com/office/drawing/2014/main" id="{D1452AED-F8C8-489A-A89E-24517898A457}"/>
              </a:ext>
            </a:extLst>
          </p:cNvPr>
          <p:cNvGraphicFramePr>
            <a:graphicFrameLocks noGrp="1"/>
          </p:cNvGraphicFramePr>
          <p:nvPr>
            <p:extLst>
              <p:ext uri="{D42A27DB-BD31-4B8C-83A1-F6EECF244321}">
                <p14:modId xmlns:p14="http://schemas.microsoft.com/office/powerpoint/2010/main" val="2382821997"/>
              </p:ext>
            </p:extLst>
          </p:nvPr>
        </p:nvGraphicFramePr>
        <p:xfrm>
          <a:off x="1164590" y="3063240"/>
          <a:ext cx="4064004" cy="725861"/>
        </p:xfrm>
        <a:graphic>
          <a:graphicData uri="http://schemas.openxmlformats.org/drawingml/2006/table">
            <a:tbl>
              <a:tblPr firstRow="1" bandRow="1">
                <a:tableStyleId>{5C22544A-7EE6-4342-B048-85BDC9FD1C3A}</a:tableStyleId>
              </a:tblPr>
              <a:tblGrid>
                <a:gridCol w="677334">
                  <a:extLst>
                    <a:ext uri="{9D8B030D-6E8A-4147-A177-3AD203B41FA5}">
                      <a16:colId xmlns:a16="http://schemas.microsoft.com/office/drawing/2014/main" val="2745282766"/>
                    </a:ext>
                  </a:extLst>
                </a:gridCol>
                <a:gridCol w="677334">
                  <a:extLst>
                    <a:ext uri="{9D8B030D-6E8A-4147-A177-3AD203B41FA5}">
                      <a16:colId xmlns:a16="http://schemas.microsoft.com/office/drawing/2014/main" val="3658542433"/>
                    </a:ext>
                  </a:extLst>
                </a:gridCol>
                <a:gridCol w="677334">
                  <a:extLst>
                    <a:ext uri="{9D8B030D-6E8A-4147-A177-3AD203B41FA5}">
                      <a16:colId xmlns:a16="http://schemas.microsoft.com/office/drawing/2014/main" val="2595009133"/>
                    </a:ext>
                  </a:extLst>
                </a:gridCol>
                <a:gridCol w="677334">
                  <a:extLst>
                    <a:ext uri="{9D8B030D-6E8A-4147-A177-3AD203B41FA5}">
                      <a16:colId xmlns:a16="http://schemas.microsoft.com/office/drawing/2014/main" val="2048668074"/>
                    </a:ext>
                  </a:extLst>
                </a:gridCol>
                <a:gridCol w="677334">
                  <a:extLst>
                    <a:ext uri="{9D8B030D-6E8A-4147-A177-3AD203B41FA5}">
                      <a16:colId xmlns:a16="http://schemas.microsoft.com/office/drawing/2014/main" val="1397855773"/>
                    </a:ext>
                  </a:extLst>
                </a:gridCol>
                <a:gridCol w="677334">
                  <a:extLst>
                    <a:ext uri="{9D8B030D-6E8A-4147-A177-3AD203B41FA5}">
                      <a16:colId xmlns:a16="http://schemas.microsoft.com/office/drawing/2014/main" val="985223370"/>
                    </a:ext>
                  </a:extLst>
                </a:gridCol>
              </a:tblGrid>
              <a:tr h="360101">
                <a:tc>
                  <a:txBody>
                    <a:bodyPr/>
                    <a:lstStyle/>
                    <a:p>
                      <a:pPr algn="ctr"/>
                      <a:r>
                        <a:rPr lang="en-US" sz="1400" dirty="0">
                          <a:solidFill>
                            <a:schemeClr val="bg1"/>
                          </a:solidFill>
                        </a:rPr>
                        <a:t>1 </a:t>
                      </a:r>
                      <a:r>
                        <a:rPr lang="en-US" sz="1400" dirty="0">
                          <a:solidFill>
                            <a:schemeClr val="bg1"/>
                          </a:solidFill>
                          <a:sym typeface="Symbol" panose="05050102010706020507" pitchFamily="18" charset="2"/>
                        </a:rPr>
                        <a:t> 2</a:t>
                      </a:r>
                      <a:endParaRPr lang="en-US" sz="1400" dirty="0">
                        <a:solidFill>
                          <a:schemeClr val="bg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1 </a:t>
                      </a:r>
                      <a:r>
                        <a:rPr lang="en-US" sz="1400" dirty="0">
                          <a:solidFill>
                            <a:schemeClr val="bg1"/>
                          </a:solidFill>
                          <a:sym typeface="Symbol" panose="05050102010706020507" pitchFamily="18" charset="2"/>
                        </a:rPr>
                        <a:t> 3</a:t>
                      </a:r>
                      <a:endParaRPr lang="en-US" sz="1400" dirty="0">
                        <a:solidFill>
                          <a:schemeClr val="bg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1 </a:t>
                      </a:r>
                      <a:r>
                        <a:rPr lang="en-US" sz="1400" dirty="0">
                          <a:solidFill>
                            <a:schemeClr val="bg1"/>
                          </a:solidFill>
                          <a:sym typeface="Symbol" panose="05050102010706020507" pitchFamily="18" charset="2"/>
                        </a:rPr>
                        <a:t> 4</a:t>
                      </a:r>
                      <a:endParaRPr lang="en-US" sz="1400" dirty="0">
                        <a:solidFill>
                          <a:schemeClr val="bg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2 </a:t>
                      </a:r>
                      <a:r>
                        <a:rPr lang="en-US" sz="1400" dirty="0">
                          <a:solidFill>
                            <a:schemeClr val="bg1"/>
                          </a:solidFill>
                          <a:sym typeface="Symbol" panose="05050102010706020507" pitchFamily="18" charset="2"/>
                        </a:rPr>
                        <a:t> 3</a:t>
                      </a:r>
                      <a:endParaRPr lang="en-US" sz="1400" dirty="0">
                        <a:solidFill>
                          <a:schemeClr val="bg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2 </a:t>
                      </a:r>
                      <a:r>
                        <a:rPr lang="en-US" sz="1400" dirty="0">
                          <a:solidFill>
                            <a:schemeClr val="bg1"/>
                          </a:solidFill>
                          <a:sym typeface="Symbol" panose="05050102010706020507" pitchFamily="18" charset="2"/>
                        </a:rPr>
                        <a:t> 4</a:t>
                      </a:r>
                      <a:endParaRPr lang="en-US" sz="1400" dirty="0">
                        <a:solidFill>
                          <a:schemeClr val="bg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3 </a:t>
                      </a:r>
                      <a:r>
                        <a:rPr lang="en-US" sz="1400" dirty="0">
                          <a:solidFill>
                            <a:schemeClr val="bg1"/>
                          </a:solidFill>
                          <a:sym typeface="Symbol" panose="05050102010706020507" pitchFamily="18" charset="2"/>
                        </a:rPr>
                        <a:t> 4</a:t>
                      </a:r>
                      <a:endParaRPr lang="en-US" sz="1400" dirty="0">
                        <a:solidFill>
                          <a:schemeClr val="bg1"/>
                        </a:solidFill>
                      </a:endParaRPr>
                    </a:p>
                  </a:txBody>
                  <a:tcPr/>
                </a:tc>
                <a:extLst>
                  <a:ext uri="{0D108BD9-81ED-4DB2-BD59-A6C34878D82A}">
                    <a16:rowId xmlns:a16="http://schemas.microsoft.com/office/drawing/2014/main" val="169763425"/>
                  </a:ext>
                </a:extLst>
              </a:tr>
              <a:tr h="360101">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220303093"/>
                  </a:ext>
                </a:extLst>
              </a:tr>
            </a:tbl>
          </a:graphicData>
        </a:graphic>
      </p:graphicFrame>
      <p:sp>
        <p:nvSpPr>
          <p:cNvPr id="18" name="Rectangle 17">
            <a:extLst>
              <a:ext uri="{FF2B5EF4-FFF2-40B4-BE49-F238E27FC236}">
                <a16:creationId xmlns:a16="http://schemas.microsoft.com/office/drawing/2014/main" id="{B4FBB314-5242-4C11-90D7-9E6C92EC1FE7}"/>
              </a:ext>
            </a:extLst>
          </p:cNvPr>
          <p:cNvSpPr/>
          <p:nvPr/>
        </p:nvSpPr>
        <p:spPr>
          <a:xfrm>
            <a:off x="6367735" y="4209293"/>
            <a:ext cx="5188017"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tx2"/>
                </a:solidFill>
              </a:rPr>
              <a:t>Matrix represents the route 1</a:t>
            </a:r>
            <a:r>
              <a:rPr lang="en-US" dirty="0">
                <a:solidFill>
                  <a:schemeClr val="tx2"/>
                </a:solidFill>
                <a:sym typeface="Symbol" panose="05050102010706020507" pitchFamily="18" charset="2"/>
              </a:rPr>
              <a:t></a:t>
            </a:r>
            <a:r>
              <a:rPr lang="en-US" dirty="0">
                <a:solidFill>
                  <a:schemeClr val="tx2"/>
                </a:solidFill>
              </a:rPr>
              <a:t> 2 </a:t>
            </a:r>
            <a:r>
              <a:rPr lang="en-US" dirty="0">
                <a:solidFill>
                  <a:schemeClr val="tx2"/>
                </a:solidFill>
                <a:sym typeface="Symbol" panose="05050102010706020507" pitchFamily="18" charset="2"/>
              </a:rPr>
              <a:t> 3  4  1</a:t>
            </a:r>
            <a:endParaRPr lang="en-US" dirty="0">
              <a:solidFill>
                <a:schemeClr val="tx2"/>
              </a:solidFill>
            </a:endParaRPr>
          </a:p>
        </p:txBody>
      </p:sp>
      <p:sp>
        <p:nvSpPr>
          <p:cNvPr id="19" name="Rectangle 18">
            <a:extLst>
              <a:ext uri="{FF2B5EF4-FFF2-40B4-BE49-F238E27FC236}">
                <a16:creationId xmlns:a16="http://schemas.microsoft.com/office/drawing/2014/main" id="{CCF0F673-47F1-49C9-B0E0-0BBC3CD32142}"/>
              </a:ext>
            </a:extLst>
          </p:cNvPr>
          <p:cNvSpPr/>
          <p:nvPr/>
        </p:nvSpPr>
        <p:spPr>
          <a:xfrm>
            <a:off x="516330" y="4209293"/>
            <a:ext cx="5188017"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tx2"/>
                </a:solidFill>
              </a:rPr>
              <a:t>Set of </a:t>
            </a:r>
            <a:r>
              <a:rPr lang="en-US" i="1" dirty="0">
                <a:solidFill>
                  <a:schemeClr val="tx2"/>
                </a:solidFill>
              </a:rPr>
              <a:t>l</a:t>
            </a:r>
            <a:r>
              <a:rPr lang="en-US" dirty="0">
                <a:solidFill>
                  <a:schemeClr val="tx2"/>
                </a:solidFill>
              </a:rPr>
              <a:t>-bit binary string represents the route </a:t>
            </a:r>
          </a:p>
          <a:p>
            <a:pPr algn="ctr"/>
            <a:r>
              <a:rPr lang="en-US" dirty="0">
                <a:solidFill>
                  <a:schemeClr val="tx2"/>
                </a:solidFill>
              </a:rPr>
              <a:t>1</a:t>
            </a:r>
            <a:r>
              <a:rPr lang="en-US" dirty="0">
                <a:solidFill>
                  <a:schemeClr val="tx2"/>
                </a:solidFill>
                <a:sym typeface="Symbol" panose="05050102010706020507" pitchFamily="18" charset="2"/>
              </a:rPr>
              <a:t></a:t>
            </a:r>
            <a:r>
              <a:rPr lang="en-US" dirty="0">
                <a:solidFill>
                  <a:schemeClr val="tx2"/>
                </a:solidFill>
              </a:rPr>
              <a:t> 2 </a:t>
            </a:r>
            <a:r>
              <a:rPr lang="en-US" dirty="0">
                <a:solidFill>
                  <a:schemeClr val="tx2"/>
                </a:solidFill>
                <a:sym typeface="Symbol" panose="05050102010706020507" pitchFamily="18" charset="2"/>
              </a:rPr>
              <a:t> 3  4  1</a:t>
            </a:r>
            <a:endParaRPr lang="en-US" dirty="0">
              <a:solidFill>
                <a:schemeClr val="tx2"/>
              </a:solidFill>
            </a:endParaRPr>
          </a:p>
        </p:txBody>
      </p:sp>
    </p:spTree>
    <p:extLst>
      <p:ext uri="{BB962C8B-B14F-4D97-AF65-F5344CB8AC3E}">
        <p14:creationId xmlns:p14="http://schemas.microsoft.com/office/powerpoint/2010/main" val="1081406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D2C799-5D12-4734-A12D-5466BACFB210}"/>
              </a:ext>
            </a:extLst>
          </p:cNvPr>
          <p:cNvSpPr>
            <a:spLocks noGrp="1"/>
          </p:cNvSpPr>
          <p:nvPr>
            <p:ph type="body" sz="quarter" idx="13"/>
          </p:nvPr>
        </p:nvSpPr>
        <p:spPr/>
        <p:txBody>
          <a:bodyPr/>
          <a:lstStyle/>
          <a:p>
            <a:r>
              <a:rPr lang="en-US" dirty="0"/>
              <a:t>Conclusion</a:t>
            </a:r>
          </a:p>
        </p:txBody>
      </p:sp>
      <p:sp>
        <p:nvSpPr>
          <p:cNvPr id="3" name="Text Placeholder 2">
            <a:extLst>
              <a:ext uri="{FF2B5EF4-FFF2-40B4-BE49-F238E27FC236}">
                <a16:creationId xmlns:a16="http://schemas.microsoft.com/office/drawing/2014/main" id="{97A1DFB2-1853-4644-A631-D675CCA32AE0}"/>
              </a:ext>
            </a:extLst>
          </p:cNvPr>
          <p:cNvSpPr>
            <a:spLocks noGrp="1"/>
          </p:cNvSpPr>
          <p:nvPr>
            <p:ph type="body" sz="quarter" idx="14"/>
          </p:nvPr>
        </p:nvSpPr>
        <p:spPr/>
        <p:txBody>
          <a:bodyPr/>
          <a:lstStyle/>
          <a:p>
            <a:r>
              <a:rPr lang="en-US" dirty="0">
                <a:solidFill>
                  <a:schemeClr val="accent1"/>
                </a:solidFill>
              </a:rPr>
              <a:t>SECTION 8  </a:t>
            </a:r>
            <a:r>
              <a:rPr lang="da-DK" dirty="0">
                <a:solidFill>
                  <a:schemeClr val="tx2"/>
                </a:solidFill>
              </a:rPr>
              <a:t>Conclusion</a:t>
            </a:r>
            <a:endParaRPr lang="en-US" dirty="0">
              <a:solidFill>
                <a:schemeClr val="accent1"/>
              </a:solidFill>
            </a:endParaRPr>
          </a:p>
        </p:txBody>
      </p:sp>
      <p:sp>
        <p:nvSpPr>
          <p:cNvPr id="4" name="Slide Number Placeholder 3">
            <a:extLst>
              <a:ext uri="{FF2B5EF4-FFF2-40B4-BE49-F238E27FC236}">
                <a16:creationId xmlns:a16="http://schemas.microsoft.com/office/drawing/2014/main" id="{58BB60C0-4CED-487D-A3EE-F7639E60D484}"/>
              </a:ext>
            </a:extLst>
          </p:cNvPr>
          <p:cNvSpPr>
            <a:spLocks noGrp="1"/>
          </p:cNvSpPr>
          <p:nvPr>
            <p:ph type="sldNum" sz="quarter" idx="17"/>
          </p:nvPr>
        </p:nvSpPr>
        <p:spPr/>
        <p:txBody>
          <a:bodyPr/>
          <a:lstStyle/>
          <a:p>
            <a:fld id="{5C6CE199-030D-4599-AFCC-EA87B45521BF}" type="slidenum">
              <a:rPr lang="en-US" smtClean="0"/>
              <a:pPr/>
              <a:t>21</a:t>
            </a:fld>
            <a:endParaRPr lang="en-US"/>
          </a:p>
        </p:txBody>
      </p:sp>
      <p:sp>
        <p:nvSpPr>
          <p:cNvPr id="5" name="TextBox 4">
            <a:extLst>
              <a:ext uri="{FF2B5EF4-FFF2-40B4-BE49-F238E27FC236}">
                <a16:creationId xmlns:a16="http://schemas.microsoft.com/office/drawing/2014/main" id="{BE9DF56E-1FBB-407E-ADD9-C1F468B75DB5}"/>
              </a:ext>
            </a:extLst>
          </p:cNvPr>
          <p:cNvSpPr txBox="1"/>
          <p:nvPr/>
        </p:nvSpPr>
        <p:spPr>
          <a:xfrm>
            <a:off x="634999" y="1660047"/>
            <a:ext cx="10934567" cy="3662541"/>
          </a:xfrm>
          <a:prstGeom prst="rect">
            <a:avLst/>
          </a:prstGeom>
          <a:noFill/>
        </p:spPr>
        <p:txBody>
          <a:bodyPr wrap="square" rtlCol="0">
            <a:spAutoFit/>
          </a:bodyPr>
          <a:lstStyle/>
          <a:p>
            <a:pPr marL="342900" indent="-342900" algn="just">
              <a:buFont typeface="Arial" panose="020B0604020202020204" pitchFamily="34" charset="0"/>
              <a:buChar char="•"/>
            </a:pPr>
            <a:endParaRPr lang="en-US" sz="1400" dirty="0">
              <a:solidFill>
                <a:schemeClr val="tx2"/>
              </a:solidFill>
            </a:endParaRPr>
          </a:p>
          <a:p>
            <a:pPr marL="342900" indent="-342900" algn="just">
              <a:buFont typeface="Arial" panose="020B0604020202020204" pitchFamily="34" charset="0"/>
              <a:buChar char="•"/>
            </a:pPr>
            <a:endParaRPr lang="en-US" sz="1400" dirty="0">
              <a:solidFill>
                <a:schemeClr val="tx2"/>
              </a:solidFill>
            </a:endParaRPr>
          </a:p>
          <a:p>
            <a:pPr marL="342900" indent="-342900" algn="just">
              <a:buFont typeface="Arial" panose="020B0604020202020204" pitchFamily="34" charset="0"/>
              <a:buChar char="•"/>
            </a:pPr>
            <a:r>
              <a:rPr lang="en-US" sz="2200" dirty="0" smtClean="0">
                <a:solidFill>
                  <a:schemeClr val="tx2"/>
                </a:solidFill>
              </a:rPr>
              <a:t>Study </a:t>
            </a:r>
            <a:r>
              <a:rPr lang="en-US" sz="2200" dirty="0">
                <a:solidFill>
                  <a:schemeClr val="tx2"/>
                </a:solidFill>
              </a:rPr>
              <a:t>TSP using different encoding schemes between the classical </a:t>
            </a:r>
            <a:r>
              <a:rPr lang="en-US" sz="2200" dirty="0" err="1">
                <a:solidFill>
                  <a:schemeClr val="tx2"/>
                </a:solidFill>
              </a:rPr>
              <a:t>cGA</a:t>
            </a:r>
            <a:r>
              <a:rPr lang="en-US" sz="2200" dirty="0">
                <a:solidFill>
                  <a:schemeClr val="tx2"/>
                </a:solidFill>
              </a:rPr>
              <a:t> and the Grover-assisted </a:t>
            </a:r>
            <a:r>
              <a:rPr lang="en-US" sz="2200" dirty="0" err="1">
                <a:solidFill>
                  <a:schemeClr val="tx2"/>
                </a:solidFill>
              </a:rPr>
              <a:t>cGA</a:t>
            </a:r>
            <a:r>
              <a:rPr lang="en-US" sz="2200" dirty="0">
                <a:solidFill>
                  <a:schemeClr val="tx2"/>
                </a:solidFill>
              </a:rPr>
              <a:t>* to minimize the number of bits and qubits necessary.</a:t>
            </a:r>
          </a:p>
          <a:p>
            <a:pPr marL="342900" indent="-342900" algn="just">
              <a:buFont typeface="Arial" panose="020B0604020202020204" pitchFamily="34" charset="0"/>
              <a:buChar char="•"/>
            </a:pPr>
            <a:endParaRPr lang="en-US" sz="1400" dirty="0">
              <a:solidFill>
                <a:schemeClr val="tx2"/>
              </a:solidFill>
            </a:endParaRPr>
          </a:p>
          <a:p>
            <a:pPr marL="342900" indent="-342900" algn="just">
              <a:buFont typeface="Arial" panose="020B0604020202020204" pitchFamily="34" charset="0"/>
              <a:buChar char="•"/>
            </a:pPr>
            <a:r>
              <a:rPr lang="en-US" sz="2200" dirty="0" smtClean="0">
                <a:solidFill>
                  <a:schemeClr val="tx2"/>
                </a:solidFill>
              </a:rPr>
              <a:t>Result: Grover-assisted </a:t>
            </a:r>
            <a:r>
              <a:rPr lang="en-US" sz="2200" dirty="0" err="1">
                <a:solidFill>
                  <a:schemeClr val="tx2"/>
                </a:solidFill>
              </a:rPr>
              <a:t>cGA</a:t>
            </a:r>
            <a:r>
              <a:rPr lang="en-US" sz="2200" dirty="0">
                <a:solidFill>
                  <a:schemeClr val="tx2"/>
                </a:solidFill>
              </a:rPr>
              <a:t>* achieve 100% accuracy of the solution quality with a higher number of function evaluations than the </a:t>
            </a:r>
            <a:r>
              <a:rPr lang="en-US" sz="2200" dirty="0" err="1">
                <a:solidFill>
                  <a:schemeClr val="tx2"/>
                </a:solidFill>
              </a:rPr>
              <a:t>cGA</a:t>
            </a:r>
            <a:r>
              <a:rPr lang="en-US" sz="2200" dirty="0">
                <a:solidFill>
                  <a:schemeClr val="tx2"/>
                </a:solidFill>
              </a:rPr>
              <a:t> on small problem size.</a:t>
            </a:r>
          </a:p>
          <a:p>
            <a:pPr marL="342900" indent="-342900" algn="just">
              <a:buFont typeface="Arial" panose="020B0604020202020204" pitchFamily="34" charset="0"/>
              <a:buChar char="•"/>
            </a:pPr>
            <a:endParaRPr lang="en-US" sz="1400" dirty="0">
              <a:solidFill>
                <a:schemeClr val="tx2"/>
              </a:solidFill>
            </a:endParaRPr>
          </a:p>
          <a:p>
            <a:pPr marL="342900" indent="-342900" algn="just">
              <a:buFont typeface="Arial" panose="020B0604020202020204" pitchFamily="34" charset="0"/>
              <a:buChar char="•"/>
            </a:pPr>
            <a:r>
              <a:rPr lang="en-US" sz="2200" dirty="0">
                <a:solidFill>
                  <a:schemeClr val="tx2"/>
                </a:solidFill>
              </a:rPr>
              <a:t>For </a:t>
            </a:r>
            <a:r>
              <a:rPr lang="en-US" sz="2200" dirty="0" smtClean="0">
                <a:solidFill>
                  <a:schemeClr val="tx2"/>
                </a:solidFill>
              </a:rPr>
              <a:t>larger size, Grover’s </a:t>
            </a:r>
            <a:r>
              <a:rPr lang="en-US" sz="2200" dirty="0">
                <a:solidFill>
                  <a:schemeClr val="tx2"/>
                </a:solidFill>
              </a:rPr>
              <a:t>algorithm could play a key role in achieving benefits over a classical computer, which would necessitate </a:t>
            </a:r>
            <a:endParaRPr lang="en-US" sz="2200" dirty="0" smtClean="0">
              <a:solidFill>
                <a:schemeClr val="tx2"/>
              </a:solidFill>
            </a:endParaRPr>
          </a:p>
          <a:p>
            <a:pPr marL="342900" indent="-342900" algn="just">
              <a:buFont typeface="Arial" panose="020B0604020202020204" pitchFamily="34" charset="0"/>
              <a:buChar char="•"/>
            </a:pPr>
            <a:r>
              <a:rPr lang="en-US" sz="2200" dirty="0" smtClean="0">
                <a:solidFill>
                  <a:schemeClr val="tx2"/>
                </a:solidFill>
              </a:rPr>
              <a:t>Future work:  </a:t>
            </a:r>
            <a:r>
              <a:rPr lang="en-US" sz="2200" dirty="0">
                <a:solidFill>
                  <a:schemeClr val="tx2"/>
                </a:solidFill>
              </a:rPr>
              <a:t>B</a:t>
            </a:r>
            <a:r>
              <a:rPr lang="en-US" sz="2200" dirty="0" smtClean="0">
                <a:solidFill>
                  <a:schemeClr val="tx2"/>
                </a:solidFill>
              </a:rPr>
              <a:t>inary </a:t>
            </a:r>
            <a:r>
              <a:rPr lang="en-US" sz="2200" dirty="0">
                <a:solidFill>
                  <a:schemeClr val="tx2"/>
                </a:solidFill>
              </a:rPr>
              <a:t>encoding strategy and the quantum resources required in quantum hardware.</a:t>
            </a:r>
          </a:p>
        </p:txBody>
      </p:sp>
    </p:spTree>
    <p:extLst>
      <p:ext uri="{BB962C8B-B14F-4D97-AF65-F5344CB8AC3E}">
        <p14:creationId xmlns:p14="http://schemas.microsoft.com/office/powerpoint/2010/main" val="266470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2" name="Picture 16" descr="à¸£à¸¹à¸à¸ à¸²à¸à¸à¸µà¹à¹à¸à¸µà¹à¸¢à¸§à¸à¹à¸­à¸">
            <a:extLst>
              <a:ext uri="{FF2B5EF4-FFF2-40B4-BE49-F238E27FC236}">
                <a16:creationId xmlns:a16="http://schemas.microsoft.com/office/drawing/2014/main" id="{28B0018F-CF7F-4984-905A-3E752A7687B7}"/>
              </a:ext>
            </a:extLst>
          </p:cNvPr>
          <p:cNvPicPr>
            <a:picLocks noGrp="1" noChangeAspect="1" noChangeArrowheads="1"/>
          </p:cNvPicPr>
          <p:nvPr>
            <p:ph type="pic" sz="quarter" idx="13"/>
          </p:nvPr>
        </p:nvPicPr>
        <p:blipFill rotWithShape="1">
          <a:blip r:embed="rId3">
            <a:extLst>
              <a:ext uri="{BEBA8EAE-BF5A-486C-A8C5-ECC9F3942E4B}">
                <a14:imgProps xmlns:a14="http://schemas.microsoft.com/office/drawing/2010/main">
                  <a14:imgLayer r:embed="rId4">
                    <a14:imgEffect>
                      <a14:sharpenSoften amount="3000"/>
                    </a14:imgEffect>
                    <a14:imgEffect>
                      <a14:brightnessContrast bright="3000" contrast="-40000"/>
                    </a14:imgEffect>
                  </a14:imgLayer>
                </a14:imgProps>
              </a:ext>
              <a:ext uri="{28A0092B-C50C-407E-A947-70E740481C1C}">
                <a14:useLocalDpi xmlns:a14="http://schemas.microsoft.com/office/drawing/2010/main" val="0"/>
              </a:ext>
            </a:extLst>
          </a:blip>
          <a:srcRect t="625" b="15001"/>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7" name="Arrow: Pentagon 6">
            <a:extLst>
              <a:ext uri="{FF2B5EF4-FFF2-40B4-BE49-F238E27FC236}">
                <a16:creationId xmlns:a16="http://schemas.microsoft.com/office/drawing/2014/main" id="{6E1C21DC-AB2C-4BF5-A052-F61CA3EDC387}"/>
              </a:ext>
            </a:extLst>
          </p:cNvPr>
          <p:cNvSpPr/>
          <p:nvPr/>
        </p:nvSpPr>
        <p:spPr>
          <a:xfrm flipH="1">
            <a:off x="4267200" y="0"/>
            <a:ext cx="7924800" cy="6858000"/>
          </a:xfrm>
          <a:prstGeom prst="homePlate">
            <a:avLst>
              <a:gd name="adj" fmla="val 29362"/>
            </a:avLst>
          </a:prstGeom>
          <a:solidFill>
            <a:schemeClr val="accent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FAF2960-89DB-47BF-9C2C-F78E6304B377}"/>
              </a:ext>
            </a:extLst>
          </p:cNvPr>
          <p:cNvSpPr/>
          <p:nvPr/>
        </p:nvSpPr>
        <p:spPr>
          <a:xfrm>
            <a:off x="5768741" y="2321004"/>
            <a:ext cx="5232400" cy="2215991"/>
          </a:xfrm>
          <a:prstGeom prst="rect">
            <a:avLst/>
          </a:prstGeom>
        </p:spPr>
        <p:txBody>
          <a:bodyPr wrap="square">
            <a:spAutoFit/>
          </a:bodyPr>
          <a:lstStyle/>
          <a:p>
            <a:pPr indent="457200" algn="ctr"/>
            <a:r>
              <a:rPr lang="en-US" sz="13800" b="1" dirty="0">
                <a:solidFill>
                  <a:schemeClr val="bg1"/>
                </a:solidFill>
                <a:latin typeface="+mj-lt"/>
              </a:rPr>
              <a:t>Q &amp; A</a:t>
            </a:r>
          </a:p>
        </p:txBody>
      </p:sp>
    </p:spTree>
    <p:extLst>
      <p:ext uri="{BB962C8B-B14F-4D97-AF65-F5344CB8AC3E}">
        <p14:creationId xmlns:p14="http://schemas.microsoft.com/office/powerpoint/2010/main" val="1756063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D2C799-5D12-4734-A12D-5466BACFB210}"/>
              </a:ext>
            </a:extLst>
          </p:cNvPr>
          <p:cNvSpPr>
            <a:spLocks noGrp="1"/>
          </p:cNvSpPr>
          <p:nvPr>
            <p:ph type="body" sz="quarter" idx="13"/>
          </p:nvPr>
        </p:nvSpPr>
        <p:spPr/>
        <p:txBody>
          <a:bodyPr/>
          <a:lstStyle/>
          <a:p>
            <a:r>
              <a:rPr lang="en-US" dirty="0"/>
              <a:t>Related Works</a:t>
            </a:r>
          </a:p>
        </p:txBody>
      </p:sp>
      <p:sp>
        <p:nvSpPr>
          <p:cNvPr id="3" name="Text Placeholder 2">
            <a:extLst>
              <a:ext uri="{FF2B5EF4-FFF2-40B4-BE49-F238E27FC236}">
                <a16:creationId xmlns:a16="http://schemas.microsoft.com/office/drawing/2014/main" id="{97A1DFB2-1853-4644-A631-D675CCA32AE0}"/>
              </a:ext>
            </a:extLst>
          </p:cNvPr>
          <p:cNvSpPr>
            <a:spLocks noGrp="1"/>
          </p:cNvSpPr>
          <p:nvPr>
            <p:ph type="body" sz="quarter" idx="14"/>
          </p:nvPr>
        </p:nvSpPr>
        <p:spPr/>
        <p:txBody>
          <a:bodyPr/>
          <a:lstStyle/>
          <a:p>
            <a:r>
              <a:rPr lang="en-US" dirty="0">
                <a:solidFill>
                  <a:schemeClr val="accent1"/>
                </a:solidFill>
              </a:rPr>
              <a:t>SECTION 1  </a:t>
            </a:r>
            <a:r>
              <a:rPr lang="da-DK" dirty="0">
                <a:solidFill>
                  <a:schemeClr val="tx2"/>
                </a:solidFill>
              </a:rPr>
              <a:t>Problem Statement</a:t>
            </a:r>
            <a:endParaRPr lang="en-US" dirty="0">
              <a:solidFill>
                <a:schemeClr val="accent1"/>
              </a:solidFill>
            </a:endParaRPr>
          </a:p>
        </p:txBody>
      </p:sp>
      <p:sp>
        <p:nvSpPr>
          <p:cNvPr id="4" name="Slide Number Placeholder 3">
            <a:extLst>
              <a:ext uri="{FF2B5EF4-FFF2-40B4-BE49-F238E27FC236}">
                <a16:creationId xmlns:a16="http://schemas.microsoft.com/office/drawing/2014/main" id="{58BB60C0-4CED-487D-A3EE-F7639E60D484}"/>
              </a:ext>
            </a:extLst>
          </p:cNvPr>
          <p:cNvSpPr>
            <a:spLocks noGrp="1"/>
          </p:cNvSpPr>
          <p:nvPr>
            <p:ph type="sldNum" sz="quarter" idx="17"/>
          </p:nvPr>
        </p:nvSpPr>
        <p:spPr/>
        <p:txBody>
          <a:bodyPr/>
          <a:lstStyle/>
          <a:p>
            <a:fld id="{5C6CE199-030D-4599-AFCC-EA87B45521BF}" type="slidenum">
              <a:rPr lang="en-US" smtClean="0"/>
              <a:pPr/>
              <a:t>23</a:t>
            </a:fld>
            <a:endParaRPr lang="en-US"/>
          </a:p>
        </p:txBody>
      </p:sp>
      <p:sp>
        <p:nvSpPr>
          <p:cNvPr id="5" name="TextBox 4">
            <a:extLst>
              <a:ext uri="{FF2B5EF4-FFF2-40B4-BE49-F238E27FC236}">
                <a16:creationId xmlns:a16="http://schemas.microsoft.com/office/drawing/2014/main" id="{BE9DF56E-1FBB-407E-ADD9-C1F468B75DB5}"/>
              </a:ext>
            </a:extLst>
          </p:cNvPr>
          <p:cNvSpPr txBox="1"/>
          <p:nvPr/>
        </p:nvSpPr>
        <p:spPr>
          <a:xfrm>
            <a:off x="634999" y="1544547"/>
            <a:ext cx="10934567" cy="5139869"/>
          </a:xfrm>
          <a:prstGeom prst="rect">
            <a:avLst/>
          </a:prstGeom>
          <a:noFill/>
        </p:spPr>
        <p:txBody>
          <a:bodyPr wrap="square" rtlCol="0">
            <a:spAutoFit/>
          </a:bodyPr>
          <a:lstStyle/>
          <a:p>
            <a:pPr marL="342900" indent="-342900" algn="just">
              <a:buFont typeface="Arial" panose="020B0604020202020204" pitchFamily="34" charset="0"/>
              <a:buChar char="•"/>
            </a:pPr>
            <a:r>
              <a:rPr lang="en-US" sz="2200" dirty="0">
                <a:solidFill>
                  <a:schemeClr val="tx2"/>
                </a:solidFill>
              </a:rPr>
              <a:t>Quantum-inspired genetic algorithms are one of the attempt where the algorithms are still executed purely in the classical computers but took some of the ideas of quantum phenomena and translate them into classical analogue.</a:t>
            </a:r>
          </a:p>
          <a:p>
            <a:pPr marL="342900" indent="-342900" algn="just">
              <a:buFont typeface="Arial" panose="020B0604020202020204" pitchFamily="34" charset="0"/>
              <a:buChar char="•"/>
            </a:pPr>
            <a:endParaRPr lang="en-US" sz="1400" dirty="0">
              <a:solidFill>
                <a:schemeClr val="tx2"/>
              </a:solidFill>
            </a:endParaRPr>
          </a:p>
          <a:p>
            <a:pPr marL="342900" indent="-342900" algn="just">
              <a:buFont typeface="Arial" panose="020B0604020202020204" pitchFamily="34" charset="0"/>
              <a:buChar char="•"/>
            </a:pPr>
            <a:r>
              <a:rPr lang="en-US" sz="2200" dirty="0">
                <a:solidFill>
                  <a:schemeClr val="tx2"/>
                </a:solidFill>
              </a:rPr>
              <a:t>Quantum-assisted genetic algorithms are to delegate some tasks of the algorithm like mutation operator or probabilistic elements to quantum computers while still performing crossover and population update on the classical side.</a:t>
            </a:r>
            <a:endParaRPr lang="th-TH" sz="2200" dirty="0">
              <a:solidFill>
                <a:schemeClr val="tx2"/>
              </a:solidFill>
            </a:endParaRPr>
          </a:p>
          <a:p>
            <a:pPr algn="just"/>
            <a:endParaRPr lang="en-US" sz="1400" dirty="0">
              <a:solidFill>
                <a:schemeClr val="tx2"/>
              </a:solidFill>
            </a:endParaRPr>
          </a:p>
          <a:p>
            <a:pPr marL="342900" indent="-342900" algn="just">
              <a:buFont typeface="Arial" panose="020B0604020202020204" pitchFamily="34" charset="0"/>
              <a:buChar char="•"/>
            </a:pPr>
            <a:r>
              <a:rPr lang="en-US" sz="2200" dirty="0">
                <a:solidFill>
                  <a:schemeClr val="tx2"/>
                </a:solidFill>
              </a:rPr>
              <a:t>Quantum-assisted compact genetic algorithm represents the population as a </a:t>
            </a:r>
            <a:r>
              <a:rPr lang="it-IT" sz="2200" dirty="0">
                <a:solidFill>
                  <a:schemeClr val="tx2"/>
                </a:solidFill>
              </a:rPr>
              <a:t>a probability distribution in a quantum register. </a:t>
            </a:r>
            <a:r>
              <a:rPr lang="en-US" sz="2200" dirty="0">
                <a:solidFill>
                  <a:schemeClr val="tx2"/>
                </a:solidFill>
              </a:rPr>
              <a:t>The quantum variable is then updated toward the winner via qubit rotation</a:t>
            </a:r>
          </a:p>
          <a:p>
            <a:pPr algn="just"/>
            <a:endParaRPr lang="en-US" sz="1400" dirty="0">
              <a:solidFill>
                <a:schemeClr val="tx2"/>
              </a:solidFill>
            </a:endParaRPr>
          </a:p>
          <a:p>
            <a:pPr marL="342900" indent="-342900" algn="just">
              <a:buFont typeface="Arial" panose="020B0604020202020204" pitchFamily="34" charset="0"/>
              <a:buChar char="•"/>
            </a:pPr>
            <a:r>
              <a:rPr lang="en-US" sz="2200" dirty="0">
                <a:solidFill>
                  <a:schemeClr val="tx2"/>
                </a:solidFill>
              </a:rPr>
              <a:t>Redefining the GA in the context of quantum computation by creating a population with superposition of all states, measuring the fitness to reduce the dimension of the space, applying crossover while parts of the population are still entangled, and re-expanding the space into a superposition of larger dimension. </a:t>
            </a:r>
          </a:p>
        </p:txBody>
      </p:sp>
    </p:spTree>
    <p:extLst>
      <p:ext uri="{BB962C8B-B14F-4D97-AF65-F5344CB8AC3E}">
        <p14:creationId xmlns:p14="http://schemas.microsoft.com/office/powerpoint/2010/main" val="150416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D2C799-5D12-4734-A12D-5466BACFB210}"/>
              </a:ext>
            </a:extLst>
          </p:cNvPr>
          <p:cNvSpPr>
            <a:spLocks noGrp="1"/>
          </p:cNvSpPr>
          <p:nvPr>
            <p:ph type="body" sz="quarter" idx="13"/>
          </p:nvPr>
        </p:nvSpPr>
        <p:spPr/>
        <p:txBody>
          <a:bodyPr/>
          <a:lstStyle/>
          <a:p>
            <a:r>
              <a:rPr lang="en-US" dirty="0"/>
              <a:t>Moore's Law</a:t>
            </a:r>
          </a:p>
        </p:txBody>
      </p:sp>
      <p:sp>
        <p:nvSpPr>
          <p:cNvPr id="3" name="Text Placeholder 2">
            <a:extLst>
              <a:ext uri="{FF2B5EF4-FFF2-40B4-BE49-F238E27FC236}">
                <a16:creationId xmlns:a16="http://schemas.microsoft.com/office/drawing/2014/main" id="{97A1DFB2-1853-4644-A631-D675CCA32AE0}"/>
              </a:ext>
            </a:extLst>
          </p:cNvPr>
          <p:cNvSpPr>
            <a:spLocks noGrp="1"/>
          </p:cNvSpPr>
          <p:nvPr>
            <p:ph type="body" sz="quarter" idx="14"/>
          </p:nvPr>
        </p:nvSpPr>
        <p:spPr/>
        <p:txBody>
          <a:bodyPr/>
          <a:lstStyle/>
          <a:p>
            <a:r>
              <a:rPr lang="en-US" dirty="0">
                <a:solidFill>
                  <a:schemeClr val="accent1"/>
                </a:solidFill>
              </a:rPr>
              <a:t>SECTION 1  </a:t>
            </a:r>
            <a:r>
              <a:rPr lang="da-DK" dirty="0">
                <a:solidFill>
                  <a:schemeClr val="tx2"/>
                </a:solidFill>
              </a:rPr>
              <a:t>Problem Statement</a:t>
            </a:r>
            <a:endParaRPr lang="en-US" dirty="0">
              <a:solidFill>
                <a:schemeClr val="accent1"/>
              </a:solidFill>
            </a:endParaRPr>
          </a:p>
        </p:txBody>
      </p:sp>
      <p:sp>
        <p:nvSpPr>
          <p:cNvPr id="4" name="Slide Number Placeholder 3">
            <a:extLst>
              <a:ext uri="{FF2B5EF4-FFF2-40B4-BE49-F238E27FC236}">
                <a16:creationId xmlns:a16="http://schemas.microsoft.com/office/drawing/2014/main" id="{58BB60C0-4CED-487D-A3EE-F7639E60D484}"/>
              </a:ext>
            </a:extLst>
          </p:cNvPr>
          <p:cNvSpPr>
            <a:spLocks noGrp="1"/>
          </p:cNvSpPr>
          <p:nvPr>
            <p:ph type="sldNum" sz="quarter" idx="17"/>
          </p:nvPr>
        </p:nvSpPr>
        <p:spPr/>
        <p:txBody>
          <a:bodyPr/>
          <a:lstStyle/>
          <a:p>
            <a:fld id="{5C6CE199-030D-4599-AFCC-EA87B45521BF}" type="slidenum">
              <a:rPr lang="en-US" smtClean="0"/>
              <a:pPr/>
              <a:t>3</a:t>
            </a:fld>
            <a:endParaRPr lang="en-US"/>
          </a:p>
        </p:txBody>
      </p:sp>
      <p:sp>
        <p:nvSpPr>
          <p:cNvPr id="5" name="TextBox 4">
            <a:extLst>
              <a:ext uri="{FF2B5EF4-FFF2-40B4-BE49-F238E27FC236}">
                <a16:creationId xmlns:a16="http://schemas.microsoft.com/office/drawing/2014/main" id="{BE9DF56E-1FBB-407E-ADD9-C1F468B75DB5}"/>
              </a:ext>
            </a:extLst>
          </p:cNvPr>
          <p:cNvSpPr txBox="1"/>
          <p:nvPr/>
        </p:nvSpPr>
        <p:spPr>
          <a:xfrm>
            <a:off x="634999" y="2049625"/>
            <a:ext cx="10934567" cy="2800767"/>
          </a:xfrm>
          <a:prstGeom prst="rect">
            <a:avLst/>
          </a:prstGeom>
          <a:noFill/>
        </p:spPr>
        <p:txBody>
          <a:bodyPr wrap="square" rtlCol="0">
            <a:spAutoFit/>
          </a:bodyPr>
          <a:lstStyle/>
          <a:p>
            <a:pPr marL="342900" indent="-342900" algn="just">
              <a:buFont typeface="Arial" panose="020B0604020202020204" pitchFamily="34" charset="0"/>
              <a:buChar char="•"/>
            </a:pPr>
            <a:r>
              <a:rPr lang="en-US" sz="2200" dirty="0">
                <a:solidFill>
                  <a:schemeClr val="tx2"/>
                </a:solidFill>
              </a:rPr>
              <a:t>D</a:t>
            </a:r>
            <a:r>
              <a:rPr lang="en-US" sz="2200" dirty="0" smtClean="0">
                <a:solidFill>
                  <a:schemeClr val="tx2"/>
                </a:solidFill>
              </a:rPr>
              <a:t>oubling </a:t>
            </a:r>
            <a:r>
              <a:rPr lang="en-US" sz="2200" dirty="0">
                <a:solidFill>
                  <a:schemeClr val="tx2"/>
                </a:solidFill>
              </a:rPr>
              <a:t>the number of transistors </a:t>
            </a:r>
            <a:r>
              <a:rPr lang="en-US" sz="2200" dirty="0" smtClean="0">
                <a:solidFill>
                  <a:schemeClr val="tx2"/>
                </a:solidFill>
              </a:rPr>
              <a:t>on </a:t>
            </a:r>
            <a:r>
              <a:rPr lang="en-US" sz="2200" dirty="0">
                <a:solidFill>
                  <a:schemeClr val="tx2"/>
                </a:solidFill>
              </a:rPr>
              <a:t>a chip every 2 to 3 years.</a:t>
            </a:r>
          </a:p>
          <a:p>
            <a:pPr algn="just"/>
            <a:endParaRPr lang="en-US" sz="1400" dirty="0">
              <a:solidFill>
                <a:schemeClr val="tx2"/>
              </a:solidFill>
            </a:endParaRPr>
          </a:p>
          <a:p>
            <a:pPr marL="342900" indent="-342900" algn="just">
              <a:buFont typeface="Arial" panose="020B0604020202020204" pitchFamily="34" charset="0"/>
              <a:buChar char="•"/>
            </a:pPr>
            <a:r>
              <a:rPr lang="en-US" sz="2200" dirty="0">
                <a:solidFill>
                  <a:schemeClr val="tx2"/>
                </a:solidFill>
              </a:rPr>
              <a:t>W</a:t>
            </a:r>
            <a:r>
              <a:rPr lang="en-US" sz="2200" dirty="0" smtClean="0">
                <a:solidFill>
                  <a:schemeClr val="tx2"/>
                </a:solidFill>
              </a:rPr>
              <a:t>e </a:t>
            </a:r>
            <a:r>
              <a:rPr lang="en-US" sz="2200" dirty="0">
                <a:solidFill>
                  <a:schemeClr val="tx2"/>
                </a:solidFill>
              </a:rPr>
              <a:t>are reaching a level beyond which we cannot go</a:t>
            </a:r>
            <a:r>
              <a:rPr lang="en-US" sz="2200" dirty="0" smtClean="0">
                <a:solidFill>
                  <a:schemeClr val="tx2"/>
                </a:solidFill>
              </a:rPr>
              <a:t>.</a:t>
            </a:r>
            <a:endParaRPr lang="th-TH" sz="2200" dirty="0">
              <a:solidFill>
                <a:schemeClr val="tx2"/>
              </a:solidFill>
            </a:endParaRPr>
          </a:p>
          <a:p>
            <a:pPr marL="342900" indent="-342900" algn="just">
              <a:buFont typeface="Arial" panose="020B0604020202020204" pitchFamily="34" charset="0"/>
              <a:buChar char="•"/>
            </a:pPr>
            <a:endParaRPr lang="th-TH" sz="1400" dirty="0">
              <a:solidFill>
                <a:schemeClr val="tx2"/>
              </a:solidFill>
            </a:endParaRPr>
          </a:p>
          <a:p>
            <a:pPr marL="342900" indent="-342900" algn="just">
              <a:buFont typeface="Arial" panose="020B0604020202020204" pitchFamily="34" charset="0"/>
              <a:buChar char="•"/>
            </a:pPr>
            <a:r>
              <a:rPr lang="en-US" sz="2200" dirty="0">
                <a:solidFill>
                  <a:schemeClr val="tx2"/>
                </a:solidFill>
              </a:rPr>
              <a:t>Once the number of atoms in a transistor drops below a certain level, the dopants will no longer be able to influence the electrons properly and we won't be able to build smaller transistors.</a:t>
            </a:r>
          </a:p>
          <a:p>
            <a:pPr marL="342900" indent="-342900" algn="just">
              <a:buFont typeface="Arial" panose="020B0604020202020204" pitchFamily="34" charset="0"/>
              <a:buChar char="•"/>
            </a:pPr>
            <a:endParaRPr lang="en-US" sz="1600" dirty="0">
              <a:solidFill>
                <a:schemeClr val="tx2"/>
              </a:solidFill>
            </a:endParaRPr>
          </a:p>
          <a:p>
            <a:pPr marL="342900" indent="-342900" algn="just">
              <a:buFont typeface="Arial" panose="020B0604020202020204" pitchFamily="34" charset="0"/>
              <a:buChar char="•"/>
            </a:pPr>
            <a:r>
              <a:rPr lang="en-US" sz="2200" dirty="0">
                <a:solidFill>
                  <a:schemeClr val="tx2"/>
                </a:solidFill>
              </a:rPr>
              <a:t>Quantum computing is one such </a:t>
            </a:r>
            <a:r>
              <a:rPr lang="en-US" sz="2200" dirty="0" smtClean="0">
                <a:solidFill>
                  <a:schemeClr val="tx2"/>
                </a:solidFill>
              </a:rPr>
              <a:t>technology</a:t>
            </a:r>
            <a:r>
              <a:rPr lang="en-US" sz="2200" dirty="0">
                <a:solidFill>
                  <a:schemeClr val="tx2"/>
                </a:solidFill>
              </a:rPr>
              <a:t> </a:t>
            </a:r>
            <a:r>
              <a:rPr lang="en-US" sz="2200" dirty="0" smtClean="0">
                <a:solidFill>
                  <a:schemeClr val="tx2"/>
                </a:solidFill>
              </a:rPr>
              <a:t>to go "post-silicon“.</a:t>
            </a:r>
            <a:endParaRPr lang="en-US" sz="2200" dirty="0">
              <a:solidFill>
                <a:schemeClr val="tx2"/>
              </a:solidFill>
            </a:endParaRPr>
          </a:p>
        </p:txBody>
      </p:sp>
    </p:spTree>
    <p:extLst>
      <p:ext uri="{BB962C8B-B14F-4D97-AF65-F5344CB8AC3E}">
        <p14:creationId xmlns:p14="http://schemas.microsoft.com/office/powerpoint/2010/main" val="75183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D2C799-5D12-4734-A12D-5466BACFB210}"/>
              </a:ext>
            </a:extLst>
          </p:cNvPr>
          <p:cNvSpPr>
            <a:spLocks noGrp="1"/>
          </p:cNvSpPr>
          <p:nvPr>
            <p:ph type="body" sz="quarter" idx="13"/>
          </p:nvPr>
        </p:nvSpPr>
        <p:spPr/>
        <p:txBody>
          <a:bodyPr/>
          <a:lstStyle/>
          <a:p>
            <a:r>
              <a:rPr lang="en-US" dirty="0"/>
              <a:t>Background</a:t>
            </a:r>
          </a:p>
        </p:txBody>
      </p:sp>
      <p:sp>
        <p:nvSpPr>
          <p:cNvPr id="3" name="Text Placeholder 2">
            <a:extLst>
              <a:ext uri="{FF2B5EF4-FFF2-40B4-BE49-F238E27FC236}">
                <a16:creationId xmlns:a16="http://schemas.microsoft.com/office/drawing/2014/main" id="{97A1DFB2-1853-4644-A631-D675CCA32AE0}"/>
              </a:ext>
            </a:extLst>
          </p:cNvPr>
          <p:cNvSpPr>
            <a:spLocks noGrp="1"/>
          </p:cNvSpPr>
          <p:nvPr>
            <p:ph type="body" sz="quarter" idx="14"/>
          </p:nvPr>
        </p:nvSpPr>
        <p:spPr/>
        <p:txBody>
          <a:bodyPr/>
          <a:lstStyle/>
          <a:p>
            <a:r>
              <a:rPr lang="en-US" dirty="0">
                <a:solidFill>
                  <a:schemeClr val="accent1"/>
                </a:solidFill>
              </a:rPr>
              <a:t>SECTION 1  </a:t>
            </a:r>
            <a:r>
              <a:rPr lang="da-DK" dirty="0">
                <a:solidFill>
                  <a:schemeClr val="tx2"/>
                </a:solidFill>
              </a:rPr>
              <a:t>Problem Statement</a:t>
            </a:r>
            <a:endParaRPr lang="en-US" dirty="0">
              <a:solidFill>
                <a:schemeClr val="accent1"/>
              </a:solidFill>
            </a:endParaRPr>
          </a:p>
        </p:txBody>
      </p:sp>
      <p:sp>
        <p:nvSpPr>
          <p:cNvPr id="4" name="Slide Number Placeholder 3">
            <a:extLst>
              <a:ext uri="{FF2B5EF4-FFF2-40B4-BE49-F238E27FC236}">
                <a16:creationId xmlns:a16="http://schemas.microsoft.com/office/drawing/2014/main" id="{58BB60C0-4CED-487D-A3EE-F7639E60D484}"/>
              </a:ext>
            </a:extLst>
          </p:cNvPr>
          <p:cNvSpPr>
            <a:spLocks noGrp="1"/>
          </p:cNvSpPr>
          <p:nvPr>
            <p:ph type="sldNum" sz="quarter" idx="17"/>
          </p:nvPr>
        </p:nvSpPr>
        <p:spPr/>
        <p:txBody>
          <a:bodyPr/>
          <a:lstStyle/>
          <a:p>
            <a:fld id="{5C6CE199-030D-4599-AFCC-EA87B45521BF}" type="slidenum">
              <a:rPr lang="en-US" smtClean="0"/>
              <a:pPr/>
              <a:t>4</a:t>
            </a:fld>
            <a:endParaRPr lang="en-US"/>
          </a:p>
        </p:txBody>
      </p:sp>
      <p:sp>
        <p:nvSpPr>
          <p:cNvPr id="5" name="TextBox 4">
            <a:extLst>
              <a:ext uri="{FF2B5EF4-FFF2-40B4-BE49-F238E27FC236}">
                <a16:creationId xmlns:a16="http://schemas.microsoft.com/office/drawing/2014/main" id="{BE9DF56E-1FBB-407E-ADD9-C1F468B75DB5}"/>
              </a:ext>
            </a:extLst>
          </p:cNvPr>
          <p:cNvSpPr txBox="1"/>
          <p:nvPr/>
        </p:nvSpPr>
        <p:spPr>
          <a:xfrm>
            <a:off x="634999" y="1515672"/>
            <a:ext cx="10934567" cy="4708981"/>
          </a:xfrm>
          <a:prstGeom prst="rect">
            <a:avLst/>
          </a:prstGeom>
          <a:noFill/>
        </p:spPr>
        <p:txBody>
          <a:bodyPr wrap="square" rtlCol="0">
            <a:spAutoFit/>
          </a:bodyPr>
          <a:lstStyle/>
          <a:p>
            <a:pPr marL="342900" indent="-342900" algn="just">
              <a:buFont typeface="Arial" panose="020B0604020202020204" pitchFamily="34" charset="0"/>
              <a:buChar char="•"/>
            </a:pPr>
            <a:r>
              <a:rPr lang="en-US" sz="2200" dirty="0">
                <a:solidFill>
                  <a:schemeClr val="tx2"/>
                </a:solidFill>
              </a:rPr>
              <a:t>Quantum computing proper began as a purely intellectual exercise in the 1980s, </a:t>
            </a:r>
            <a:r>
              <a:rPr lang="en-US" sz="2200" dirty="0" smtClean="0">
                <a:solidFill>
                  <a:schemeClr val="tx2"/>
                </a:solidFill>
              </a:rPr>
              <a:t>Richard </a:t>
            </a:r>
            <a:r>
              <a:rPr lang="en-US" sz="2200" dirty="0">
                <a:solidFill>
                  <a:schemeClr val="tx2"/>
                </a:solidFill>
              </a:rPr>
              <a:t>Feynman, David Deutsch, Paul Benioff, and Charles Bennett striving to understand how the equations that govern our universe affect what can and cannot be computed efficiently. </a:t>
            </a:r>
          </a:p>
          <a:p>
            <a:pPr algn="just"/>
            <a:endParaRPr lang="en-US" sz="1400" dirty="0">
              <a:solidFill>
                <a:schemeClr val="tx2"/>
              </a:solidFill>
            </a:endParaRPr>
          </a:p>
          <a:p>
            <a:pPr marL="342900" indent="-342900" algn="just">
              <a:buFont typeface="Arial" panose="020B0604020202020204" pitchFamily="34" charset="0"/>
              <a:buChar char="•"/>
            </a:pPr>
            <a:r>
              <a:rPr lang="en-US" sz="2200" dirty="0">
                <a:solidFill>
                  <a:schemeClr val="tx2"/>
                </a:solidFill>
              </a:rPr>
              <a:t>Experimental physicists such as David </a:t>
            </a:r>
            <a:r>
              <a:rPr lang="en-US" sz="2200" dirty="0" err="1">
                <a:solidFill>
                  <a:schemeClr val="tx2"/>
                </a:solidFill>
              </a:rPr>
              <a:t>Wineland</a:t>
            </a:r>
            <a:r>
              <a:rPr lang="en-US" sz="2200" dirty="0">
                <a:solidFill>
                  <a:schemeClr val="tx2"/>
                </a:solidFill>
              </a:rPr>
              <a:t>, Serge </a:t>
            </a:r>
            <a:r>
              <a:rPr lang="en-US" sz="2200" dirty="0" err="1">
                <a:solidFill>
                  <a:schemeClr val="tx2"/>
                </a:solidFill>
              </a:rPr>
              <a:t>Haroche</a:t>
            </a:r>
            <a:r>
              <a:rPr lang="en-US" sz="2200" dirty="0">
                <a:solidFill>
                  <a:schemeClr val="tx2"/>
                </a:solidFill>
              </a:rPr>
              <a:t>, Alan Aspect, </a:t>
            </a:r>
            <a:r>
              <a:rPr lang="en-US" sz="2200" dirty="0" smtClean="0">
                <a:solidFill>
                  <a:schemeClr val="tx2"/>
                </a:solidFill>
              </a:rPr>
              <a:t>and others </a:t>
            </a:r>
            <a:r>
              <a:rPr lang="en-US" sz="2200" dirty="0">
                <a:solidFill>
                  <a:schemeClr val="tx2"/>
                </a:solidFill>
              </a:rPr>
              <a:t>were pushing the boundaries of our ability to control and manipulate individual </a:t>
            </a:r>
            <a:r>
              <a:rPr lang="en-US" sz="2200" dirty="0" smtClean="0">
                <a:solidFill>
                  <a:schemeClr val="tx2"/>
                </a:solidFill>
              </a:rPr>
              <a:t>atoms. </a:t>
            </a:r>
            <a:endParaRPr lang="th-TH" sz="2200" dirty="0">
              <a:solidFill>
                <a:schemeClr val="tx2"/>
              </a:solidFill>
            </a:endParaRPr>
          </a:p>
          <a:p>
            <a:pPr marL="342900" indent="-342900" algn="just">
              <a:buFont typeface="Arial" panose="020B0604020202020204" pitchFamily="34" charset="0"/>
              <a:buChar char="•"/>
            </a:pPr>
            <a:endParaRPr lang="th-TH" sz="1400" dirty="0">
              <a:solidFill>
                <a:schemeClr val="tx2"/>
              </a:solidFill>
            </a:endParaRPr>
          </a:p>
          <a:p>
            <a:pPr marL="342900" indent="-342900" algn="just">
              <a:buFont typeface="Arial" panose="020B0604020202020204" pitchFamily="34" charset="0"/>
              <a:buChar char="•"/>
            </a:pPr>
            <a:r>
              <a:rPr lang="en-US" sz="2200" dirty="0" smtClean="0">
                <a:solidFill>
                  <a:schemeClr val="tx2"/>
                </a:solidFill>
              </a:rPr>
              <a:t>1994</a:t>
            </a:r>
            <a:r>
              <a:rPr lang="en-US" sz="2200" dirty="0">
                <a:solidFill>
                  <a:schemeClr val="tx2"/>
                </a:solidFill>
              </a:rPr>
              <a:t>, Peter Shor figured out how to factor efficiently on a quantum computer. </a:t>
            </a:r>
          </a:p>
          <a:p>
            <a:pPr marL="342900" indent="-342900" algn="just">
              <a:buFont typeface="Arial" panose="020B0604020202020204" pitchFamily="34" charset="0"/>
              <a:buChar char="•"/>
            </a:pPr>
            <a:endParaRPr lang="en-US" sz="1400" dirty="0">
              <a:solidFill>
                <a:schemeClr val="tx2"/>
              </a:solidFill>
            </a:endParaRPr>
          </a:p>
          <a:p>
            <a:pPr marL="342900" indent="-342900" algn="just">
              <a:buFont typeface="Arial" panose="020B0604020202020204" pitchFamily="34" charset="0"/>
              <a:buChar char="•"/>
            </a:pPr>
            <a:r>
              <a:rPr lang="en-US" sz="2200" dirty="0" smtClean="0">
                <a:solidFill>
                  <a:schemeClr val="tx2"/>
                </a:solidFill>
              </a:rPr>
              <a:t>1996</a:t>
            </a:r>
            <a:r>
              <a:rPr lang="en-US" sz="2200" dirty="0">
                <a:solidFill>
                  <a:schemeClr val="tx2"/>
                </a:solidFill>
              </a:rPr>
              <a:t>, </a:t>
            </a:r>
            <a:r>
              <a:rPr lang="pt-BR" sz="2200" dirty="0">
                <a:solidFill>
                  <a:schemeClr val="tx2"/>
                </a:solidFill>
              </a:rPr>
              <a:t>Lov Grover found a quantum algorithm </a:t>
            </a:r>
            <a:r>
              <a:rPr lang="en-US" sz="2200" dirty="0">
                <a:solidFill>
                  <a:schemeClr val="tx2"/>
                </a:solidFill>
              </a:rPr>
              <a:t>framework, that allows quantum computing to be applied to almost any problem such as search problems with polynomial speed up over the </a:t>
            </a:r>
            <a:r>
              <a:rPr lang="en-US" sz="2200" dirty="0" smtClean="0">
                <a:solidFill>
                  <a:schemeClr val="tx2"/>
                </a:solidFill>
              </a:rPr>
              <a:t>classic method</a:t>
            </a:r>
            <a:r>
              <a:rPr lang="en-US" sz="2200" dirty="0">
                <a:solidFill>
                  <a:schemeClr val="tx2"/>
                </a:solidFill>
              </a:rPr>
              <a:t>.</a:t>
            </a:r>
          </a:p>
          <a:p>
            <a:pPr algn="just"/>
            <a:endParaRPr lang="en-US" sz="1600" dirty="0">
              <a:solidFill>
                <a:schemeClr val="tx2"/>
              </a:solidFill>
            </a:endParaRPr>
          </a:p>
        </p:txBody>
      </p:sp>
    </p:spTree>
    <p:extLst>
      <p:ext uri="{BB962C8B-B14F-4D97-AF65-F5344CB8AC3E}">
        <p14:creationId xmlns:p14="http://schemas.microsoft.com/office/powerpoint/2010/main" val="2707787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D2C799-5D12-4734-A12D-5466BACFB210}"/>
              </a:ext>
            </a:extLst>
          </p:cNvPr>
          <p:cNvSpPr>
            <a:spLocks noGrp="1"/>
          </p:cNvSpPr>
          <p:nvPr>
            <p:ph type="body" sz="quarter" idx="13"/>
          </p:nvPr>
        </p:nvSpPr>
        <p:spPr/>
        <p:txBody>
          <a:bodyPr/>
          <a:lstStyle/>
          <a:p>
            <a:r>
              <a:rPr lang="en-US" dirty="0"/>
              <a:t>Background</a:t>
            </a:r>
          </a:p>
        </p:txBody>
      </p:sp>
      <p:sp>
        <p:nvSpPr>
          <p:cNvPr id="3" name="Text Placeholder 2">
            <a:extLst>
              <a:ext uri="{FF2B5EF4-FFF2-40B4-BE49-F238E27FC236}">
                <a16:creationId xmlns:a16="http://schemas.microsoft.com/office/drawing/2014/main" id="{97A1DFB2-1853-4644-A631-D675CCA32AE0}"/>
              </a:ext>
            </a:extLst>
          </p:cNvPr>
          <p:cNvSpPr>
            <a:spLocks noGrp="1"/>
          </p:cNvSpPr>
          <p:nvPr>
            <p:ph type="body" sz="quarter" idx="14"/>
          </p:nvPr>
        </p:nvSpPr>
        <p:spPr/>
        <p:txBody>
          <a:bodyPr/>
          <a:lstStyle/>
          <a:p>
            <a:r>
              <a:rPr lang="en-US" dirty="0">
                <a:solidFill>
                  <a:schemeClr val="accent1"/>
                </a:solidFill>
              </a:rPr>
              <a:t>SECTION 1  </a:t>
            </a:r>
            <a:r>
              <a:rPr lang="da-DK" dirty="0">
                <a:solidFill>
                  <a:schemeClr val="tx2"/>
                </a:solidFill>
              </a:rPr>
              <a:t>Problem Statement</a:t>
            </a:r>
            <a:endParaRPr lang="en-US" dirty="0">
              <a:solidFill>
                <a:schemeClr val="accent1"/>
              </a:solidFill>
            </a:endParaRPr>
          </a:p>
        </p:txBody>
      </p:sp>
      <p:sp>
        <p:nvSpPr>
          <p:cNvPr id="4" name="Slide Number Placeholder 3">
            <a:extLst>
              <a:ext uri="{FF2B5EF4-FFF2-40B4-BE49-F238E27FC236}">
                <a16:creationId xmlns:a16="http://schemas.microsoft.com/office/drawing/2014/main" id="{58BB60C0-4CED-487D-A3EE-F7639E60D484}"/>
              </a:ext>
            </a:extLst>
          </p:cNvPr>
          <p:cNvSpPr>
            <a:spLocks noGrp="1"/>
          </p:cNvSpPr>
          <p:nvPr>
            <p:ph type="sldNum" sz="quarter" idx="17"/>
          </p:nvPr>
        </p:nvSpPr>
        <p:spPr/>
        <p:txBody>
          <a:bodyPr/>
          <a:lstStyle/>
          <a:p>
            <a:fld id="{5C6CE199-030D-4599-AFCC-EA87B45521BF}" type="slidenum">
              <a:rPr lang="en-US" smtClean="0"/>
              <a:pPr/>
              <a:t>5</a:t>
            </a:fld>
            <a:endParaRPr lang="en-US"/>
          </a:p>
        </p:txBody>
      </p:sp>
      <p:sp>
        <p:nvSpPr>
          <p:cNvPr id="5" name="TextBox 4">
            <a:extLst>
              <a:ext uri="{FF2B5EF4-FFF2-40B4-BE49-F238E27FC236}">
                <a16:creationId xmlns:a16="http://schemas.microsoft.com/office/drawing/2014/main" id="{BE9DF56E-1FBB-407E-ADD9-C1F468B75DB5}"/>
              </a:ext>
            </a:extLst>
          </p:cNvPr>
          <p:cNvSpPr txBox="1"/>
          <p:nvPr/>
        </p:nvSpPr>
        <p:spPr>
          <a:xfrm>
            <a:off x="634999" y="1515672"/>
            <a:ext cx="10934567" cy="2893100"/>
          </a:xfrm>
          <a:prstGeom prst="rect">
            <a:avLst/>
          </a:prstGeom>
          <a:noFill/>
        </p:spPr>
        <p:txBody>
          <a:bodyPr wrap="square" rtlCol="0">
            <a:spAutoFit/>
          </a:bodyPr>
          <a:lstStyle/>
          <a:p>
            <a:pPr algn="just"/>
            <a:endParaRPr lang="en-US" sz="1400" dirty="0">
              <a:solidFill>
                <a:schemeClr val="tx2"/>
              </a:solidFill>
            </a:endParaRPr>
          </a:p>
          <a:p>
            <a:pPr marL="342900" indent="-342900" algn="just">
              <a:buFont typeface="Arial" panose="020B0604020202020204" pitchFamily="34" charset="0"/>
              <a:buChar char="•"/>
            </a:pPr>
            <a:r>
              <a:rPr lang="en-US" sz="2200" dirty="0">
                <a:solidFill>
                  <a:schemeClr val="tx2"/>
                </a:solidFill>
              </a:rPr>
              <a:t>Genetic algorithms (GAs) are one of the most widely used type of evolutionary algorithms. </a:t>
            </a:r>
            <a:endParaRPr lang="en-US" sz="1400" dirty="0">
              <a:solidFill>
                <a:schemeClr val="tx2"/>
              </a:solidFill>
            </a:endParaRPr>
          </a:p>
          <a:p>
            <a:pPr marL="342900" indent="-342900" algn="just">
              <a:buFont typeface="Arial" panose="020B0604020202020204" pitchFamily="34" charset="0"/>
              <a:buChar char="•"/>
            </a:pPr>
            <a:r>
              <a:rPr lang="en-US" sz="2200" dirty="0">
                <a:solidFill>
                  <a:schemeClr val="tx2"/>
                </a:solidFill>
              </a:rPr>
              <a:t>Compact genetic algorithm (</a:t>
            </a:r>
            <a:r>
              <a:rPr lang="en-US" sz="2200" dirty="0" err="1">
                <a:solidFill>
                  <a:schemeClr val="tx2"/>
                </a:solidFill>
              </a:rPr>
              <a:t>cGA</a:t>
            </a:r>
            <a:r>
              <a:rPr lang="en-US" sz="2200" dirty="0">
                <a:solidFill>
                  <a:schemeClr val="tx2"/>
                </a:solidFill>
              </a:rPr>
              <a:t>), </a:t>
            </a:r>
            <a:r>
              <a:rPr lang="en-US" sz="2200" dirty="0" smtClean="0">
                <a:solidFill>
                  <a:schemeClr val="tx2"/>
                </a:solidFill>
              </a:rPr>
              <a:t>stores the  </a:t>
            </a:r>
            <a:r>
              <a:rPr lang="en-US" sz="2200" dirty="0">
                <a:solidFill>
                  <a:schemeClr val="tx2"/>
                </a:solidFill>
              </a:rPr>
              <a:t>population as a probability distribution over a set of solutions.</a:t>
            </a:r>
          </a:p>
          <a:p>
            <a:pPr marL="342900" indent="-342900" algn="just">
              <a:buFont typeface="Arial" panose="020B0604020202020204" pitchFamily="34" charset="0"/>
              <a:buChar char="•"/>
            </a:pPr>
            <a:endParaRPr lang="en-US" sz="1400" dirty="0">
              <a:solidFill>
                <a:schemeClr val="tx2"/>
              </a:solidFill>
            </a:endParaRPr>
          </a:p>
          <a:p>
            <a:pPr marL="342900" indent="-342900" algn="just">
              <a:buFont typeface="Arial" panose="020B0604020202020204" pitchFamily="34" charset="0"/>
              <a:buChar char="•"/>
            </a:pPr>
            <a:r>
              <a:rPr lang="en-US" sz="2200" dirty="0">
                <a:solidFill>
                  <a:schemeClr val="tx2"/>
                </a:solidFill>
              </a:rPr>
              <a:t>There have been attempts to combine quantum computing and genetic algorithms in the hope that their quantum  versions would provide speed up or new ideas to the classical algorithms. </a:t>
            </a:r>
          </a:p>
        </p:txBody>
      </p:sp>
    </p:spTree>
    <p:extLst>
      <p:ext uri="{BB962C8B-B14F-4D97-AF65-F5344CB8AC3E}">
        <p14:creationId xmlns:p14="http://schemas.microsoft.com/office/powerpoint/2010/main" val="4155869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D2C799-5D12-4734-A12D-5466BACFB210}"/>
              </a:ext>
            </a:extLst>
          </p:cNvPr>
          <p:cNvSpPr>
            <a:spLocks noGrp="1"/>
          </p:cNvSpPr>
          <p:nvPr>
            <p:ph type="body" sz="quarter" idx="13"/>
          </p:nvPr>
        </p:nvSpPr>
        <p:spPr/>
        <p:txBody>
          <a:bodyPr/>
          <a:lstStyle/>
          <a:p>
            <a:r>
              <a:rPr lang="en-US" dirty="0"/>
              <a:t>Objectives</a:t>
            </a:r>
          </a:p>
        </p:txBody>
      </p:sp>
      <p:sp>
        <p:nvSpPr>
          <p:cNvPr id="3" name="Text Placeholder 2">
            <a:extLst>
              <a:ext uri="{FF2B5EF4-FFF2-40B4-BE49-F238E27FC236}">
                <a16:creationId xmlns:a16="http://schemas.microsoft.com/office/drawing/2014/main" id="{97A1DFB2-1853-4644-A631-D675CCA32AE0}"/>
              </a:ext>
            </a:extLst>
          </p:cNvPr>
          <p:cNvSpPr>
            <a:spLocks noGrp="1"/>
          </p:cNvSpPr>
          <p:nvPr>
            <p:ph type="body" sz="quarter" idx="14"/>
          </p:nvPr>
        </p:nvSpPr>
        <p:spPr/>
        <p:txBody>
          <a:bodyPr/>
          <a:lstStyle/>
          <a:p>
            <a:r>
              <a:rPr lang="en-US" dirty="0">
                <a:solidFill>
                  <a:schemeClr val="accent1"/>
                </a:solidFill>
              </a:rPr>
              <a:t>SECTION 2  </a:t>
            </a:r>
            <a:r>
              <a:rPr lang="da-DK" dirty="0">
                <a:solidFill>
                  <a:schemeClr val="tx2"/>
                </a:solidFill>
              </a:rPr>
              <a:t>Objectives</a:t>
            </a:r>
            <a:endParaRPr lang="en-US" dirty="0">
              <a:solidFill>
                <a:schemeClr val="accent1"/>
              </a:solidFill>
            </a:endParaRPr>
          </a:p>
        </p:txBody>
      </p:sp>
      <p:sp>
        <p:nvSpPr>
          <p:cNvPr id="4" name="Slide Number Placeholder 3">
            <a:extLst>
              <a:ext uri="{FF2B5EF4-FFF2-40B4-BE49-F238E27FC236}">
                <a16:creationId xmlns:a16="http://schemas.microsoft.com/office/drawing/2014/main" id="{58BB60C0-4CED-487D-A3EE-F7639E60D484}"/>
              </a:ext>
            </a:extLst>
          </p:cNvPr>
          <p:cNvSpPr>
            <a:spLocks noGrp="1"/>
          </p:cNvSpPr>
          <p:nvPr>
            <p:ph type="sldNum" sz="quarter" idx="17"/>
          </p:nvPr>
        </p:nvSpPr>
        <p:spPr/>
        <p:txBody>
          <a:bodyPr/>
          <a:lstStyle/>
          <a:p>
            <a:fld id="{5C6CE199-030D-4599-AFCC-EA87B45521BF}" type="slidenum">
              <a:rPr lang="en-US" smtClean="0"/>
              <a:pPr/>
              <a:t>6</a:t>
            </a:fld>
            <a:endParaRPr lang="en-US"/>
          </a:p>
        </p:txBody>
      </p:sp>
      <p:sp>
        <p:nvSpPr>
          <p:cNvPr id="5" name="TextBox 4">
            <a:extLst>
              <a:ext uri="{FF2B5EF4-FFF2-40B4-BE49-F238E27FC236}">
                <a16:creationId xmlns:a16="http://schemas.microsoft.com/office/drawing/2014/main" id="{BE9DF56E-1FBB-407E-ADD9-C1F468B75DB5}"/>
              </a:ext>
            </a:extLst>
          </p:cNvPr>
          <p:cNvSpPr txBox="1"/>
          <p:nvPr/>
        </p:nvSpPr>
        <p:spPr>
          <a:xfrm>
            <a:off x="634999" y="1717797"/>
            <a:ext cx="10934567" cy="2123658"/>
          </a:xfrm>
          <a:prstGeom prst="rect">
            <a:avLst/>
          </a:prstGeom>
          <a:noFill/>
        </p:spPr>
        <p:txBody>
          <a:bodyPr wrap="square" rtlCol="0">
            <a:spAutoFit/>
          </a:bodyPr>
          <a:lstStyle/>
          <a:p>
            <a:pPr marL="342900" indent="-342900" algn="just">
              <a:buFont typeface="Arial" panose="020B0604020202020204" pitchFamily="34" charset="0"/>
              <a:buChar char="•"/>
            </a:pPr>
            <a:r>
              <a:rPr lang="en-US" sz="2200" dirty="0" smtClean="0">
                <a:solidFill>
                  <a:schemeClr val="tx2"/>
                </a:solidFill>
              </a:rPr>
              <a:t>Use </a:t>
            </a:r>
            <a:r>
              <a:rPr lang="en-US" sz="2200" dirty="0">
                <a:solidFill>
                  <a:schemeClr val="tx2"/>
                </a:solidFill>
              </a:rPr>
              <a:t>Grover’s algorithm to enhance the performance of </a:t>
            </a:r>
            <a:r>
              <a:rPr lang="en-US" sz="2200" dirty="0" err="1" smtClean="0">
                <a:solidFill>
                  <a:schemeClr val="tx2"/>
                </a:solidFill>
              </a:rPr>
              <a:t>cGA</a:t>
            </a:r>
            <a:r>
              <a:rPr lang="en-US" sz="2200" dirty="0" smtClean="0">
                <a:solidFill>
                  <a:schemeClr val="tx2"/>
                </a:solidFill>
              </a:rPr>
              <a:t>.</a:t>
            </a:r>
          </a:p>
          <a:p>
            <a:pPr marL="342900" indent="-342900" algn="just">
              <a:buFont typeface="Arial" panose="020B0604020202020204" pitchFamily="34" charset="0"/>
              <a:buChar char="•"/>
            </a:pPr>
            <a:endParaRPr lang="en-US" sz="2800" dirty="0">
              <a:solidFill>
                <a:schemeClr val="tx2"/>
              </a:solidFill>
            </a:endParaRPr>
          </a:p>
          <a:p>
            <a:pPr marL="342900" indent="-342900" algn="just">
              <a:buFont typeface="Arial" panose="020B0604020202020204" pitchFamily="34" charset="0"/>
              <a:buChar char="•"/>
            </a:pPr>
            <a:r>
              <a:rPr lang="en-US" sz="2200" dirty="0" smtClean="0">
                <a:solidFill>
                  <a:schemeClr val="tx2"/>
                </a:solidFill>
              </a:rPr>
              <a:t>Grover-assisted </a:t>
            </a:r>
            <a:r>
              <a:rPr lang="en-US" sz="2200" dirty="0">
                <a:solidFill>
                  <a:schemeClr val="tx2"/>
                </a:solidFill>
              </a:rPr>
              <a:t>compact genetic algorithm (</a:t>
            </a:r>
            <a:r>
              <a:rPr lang="en-US" sz="2200" dirty="0" err="1">
                <a:solidFill>
                  <a:schemeClr val="tx2"/>
                </a:solidFill>
              </a:rPr>
              <a:t>cGA</a:t>
            </a:r>
            <a:r>
              <a:rPr lang="en-US" sz="2200" dirty="0" smtClean="0">
                <a:solidFill>
                  <a:schemeClr val="tx2"/>
                </a:solidFill>
              </a:rPr>
              <a:t>*) solves </a:t>
            </a:r>
            <a:r>
              <a:rPr lang="en-US" sz="2200" dirty="0">
                <a:solidFill>
                  <a:schemeClr val="tx2"/>
                </a:solidFill>
              </a:rPr>
              <a:t>some real-world problems </a:t>
            </a:r>
            <a:r>
              <a:rPr lang="en-US" sz="2200" dirty="0" smtClean="0">
                <a:solidFill>
                  <a:schemeClr val="tx2"/>
                </a:solidFill>
              </a:rPr>
              <a:t>with</a:t>
            </a:r>
            <a:r>
              <a:rPr lang="en-US" sz="2200" dirty="0" smtClean="0">
                <a:solidFill>
                  <a:schemeClr val="tx2"/>
                </a:solidFill>
              </a:rPr>
              <a:t> </a:t>
            </a:r>
            <a:r>
              <a:rPr lang="en-US" sz="2200" dirty="0">
                <a:solidFill>
                  <a:schemeClr val="tx2"/>
                </a:solidFill>
              </a:rPr>
              <a:t>quantum </a:t>
            </a:r>
            <a:r>
              <a:rPr lang="en-US" sz="2200" dirty="0" smtClean="0">
                <a:solidFill>
                  <a:schemeClr val="tx2"/>
                </a:solidFill>
              </a:rPr>
              <a:t>computer.</a:t>
            </a:r>
            <a:endParaRPr lang="en-US" sz="2200" dirty="0">
              <a:solidFill>
                <a:schemeClr val="tx2"/>
              </a:solidFill>
            </a:endParaRPr>
          </a:p>
          <a:p>
            <a:pPr marL="342900" indent="-342900" algn="just">
              <a:buFont typeface="Arial" panose="020B0604020202020204" pitchFamily="34" charset="0"/>
              <a:buChar char="•"/>
            </a:pPr>
            <a:endParaRPr lang="th-TH" sz="2400" dirty="0">
              <a:solidFill>
                <a:schemeClr val="tx2"/>
              </a:solidFill>
            </a:endParaRPr>
          </a:p>
          <a:p>
            <a:pPr algn="just"/>
            <a:endParaRPr lang="en-US" sz="1400" dirty="0">
              <a:solidFill>
                <a:schemeClr val="tx2"/>
              </a:solidFill>
            </a:endParaRPr>
          </a:p>
        </p:txBody>
      </p:sp>
    </p:spTree>
    <p:extLst>
      <p:ext uri="{BB962C8B-B14F-4D97-AF65-F5344CB8AC3E}">
        <p14:creationId xmlns:p14="http://schemas.microsoft.com/office/powerpoint/2010/main" val="369179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9807E5-7D29-46A8-89D5-8546D2BBAB0F}"/>
              </a:ext>
            </a:extLst>
          </p:cNvPr>
          <p:cNvSpPr>
            <a:spLocks noGrp="1"/>
          </p:cNvSpPr>
          <p:nvPr>
            <p:ph type="body" sz="quarter" idx="13"/>
          </p:nvPr>
        </p:nvSpPr>
        <p:spPr>
          <a:xfrm>
            <a:off x="634999" y="954460"/>
            <a:ext cx="10596217" cy="498474"/>
          </a:xfrm>
        </p:spPr>
        <p:txBody>
          <a:bodyPr/>
          <a:lstStyle/>
          <a:p>
            <a:r>
              <a:rPr lang="en-US" dirty="0"/>
              <a:t>Genetic Algorithm</a:t>
            </a:r>
          </a:p>
        </p:txBody>
      </p:sp>
      <p:sp>
        <p:nvSpPr>
          <p:cNvPr id="3" name="Text Placeholder 2">
            <a:extLst>
              <a:ext uri="{FF2B5EF4-FFF2-40B4-BE49-F238E27FC236}">
                <a16:creationId xmlns:a16="http://schemas.microsoft.com/office/drawing/2014/main" id="{8A0120DE-1E15-46C9-9F1D-E3B3FB24402E}"/>
              </a:ext>
            </a:extLst>
          </p:cNvPr>
          <p:cNvSpPr>
            <a:spLocks noGrp="1"/>
          </p:cNvSpPr>
          <p:nvPr>
            <p:ph type="body" sz="quarter" idx="14"/>
          </p:nvPr>
        </p:nvSpPr>
        <p:spPr/>
        <p:txBody>
          <a:bodyPr/>
          <a:lstStyle/>
          <a:p>
            <a:r>
              <a:rPr lang="en-US" dirty="0">
                <a:solidFill>
                  <a:schemeClr val="accent1"/>
                </a:solidFill>
              </a:rPr>
              <a:t>SECTION 3 </a:t>
            </a:r>
            <a:r>
              <a:rPr lang="en-US" dirty="0">
                <a:solidFill>
                  <a:schemeClr val="tx2"/>
                </a:solidFill>
              </a:rPr>
              <a:t>Evolutionary Algorithms</a:t>
            </a:r>
            <a:endParaRPr lang="en-US" dirty="0"/>
          </a:p>
        </p:txBody>
      </p:sp>
      <p:sp>
        <p:nvSpPr>
          <p:cNvPr id="4" name="Slide Number Placeholder 3">
            <a:extLst>
              <a:ext uri="{FF2B5EF4-FFF2-40B4-BE49-F238E27FC236}">
                <a16:creationId xmlns:a16="http://schemas.microsoft.com/office/drawing/2014/main" id="{8F014F56-E30F-42D9-94B4-C8DE9C6B683F}"/>
              </a:ext>
            </a:extLst>
          </p:cNvPr>
          <p:cNvSpPr>
            <a:spLocks noGrp="1"/>
          </p:cNvSpPr>
          <p:nvPr>
            <p:ph type="sldNum" sz="quarter" idx="17"/>
          </p:nvPr>
        </p:nvSpPr>
        <p:spPr>
          <a:xfrm>
            <a:off x="8610600" y="6356350"/>
            <a:ext cx="2743200" cy="365125"/>
          </a:xfrm>
        </p:spPr>
        <p:txBody>
          <a:bodyPr/>
          <a:lstStyle/>
          <a:p>
            <a:fld id="{5C6CE199-030D-4599-AFCC-EA87B45521BF}" type="slidenum">
              <a:rPr lang="en-US" smtClean="0"/>
              <a:pPr/>
              <a:t>7</a:t>
            </a:fld>
            <a:endParaRPr lang="en-US" dirty="0"/>
          </a:p>
        </p:txBody>
      </p:sp>
      <p:sp>
        <p:nvSpPr>
          <p:cNvPr id="27" name="Rectangle 26">
            <a:extLst>
              <a:ext uri="{FF2B5EF4-FFF2-40B4-BE49-F238E27FC236}">
                <a16:creationId xmlns:a16="http://schemas.microsoft.com/office/drawing/2014/main" id="{6949A18C-98EF-4D7D-9835-4A6CC802DE1F}"/>
              </a:ext>
            </a:extLst>
          </p:cNvPr>
          <p:cNvSpPr/>
          <p:nvPr/>
        </p:nvSpPr>
        <p:spPr>
          <a:xfrm>
            <a:off x="1332050" y="1742079"/>
            <a:ext cx="2979196" cy="4001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chemeClr val="tx2"/>
                </a:solidFill>
              </a:rPr>
              <a:t>Initial Population</a:t>
            </a:r>
            <a:endParaRPr lang="en-US" sz="2000" dirty="0">
              <a:solidFill>
                <a:schemeClr val="tx2"/>
              </a:solidFill>
              <a:latin typeface="Anakotmai Light" panose="00000400000000000000" pitchFamily="2" charset="-34"/>
              <a:cs typeface="Anakotmai Light" panose="00000400000000000000" pitchFamily="2" charset="-34"/>
            </a:endParaRPr>
          </a:p>
        </p:txBody>
      </p:sp>
      <p:graphicFrame>
        <p:nvGraphicFramePr>
          <p:cNvPr id="5" name="Table 5">
            <a:extLst>
              <a:ext uri="{FF2B5EF4-FFF2-40B4-BE49-F238E27FC236}">
                <a16:creationId xmlns:a16="http://schemas.microsoft.com/office/drawing/2014/main" id="{F9095F24-C845-48A5-A307-CDEF494E7F53}"/>
              </a:ext>
            </a:extLst>
          </p:cNvPr>
          <p:cNvGraphicFramePr>
            <a:graphicFrameLocks noGrp="1"/>
          </p:cNvGraphicFramePr>
          <p:nvPr>
            <p:extLst>
              <p:ext uri="{D42A27DB-BD31-4B8C-83A1-F6EECF244321}">
                <p14:modId xmlns:p14="http://schemas.microsoft.com/office/powerpoint/2010/main" val="317382051"/>
              </p:ext>
            </p:extLst>
          </p:nvPr>
        </p:nvGraphicFramePr>
        <p:xfrm>
          <a:off x="1332050" y="2280233"/>
          <a:ext cx="2979196" cy="457200"/>
        </p:xfrm>
        <a:graphic>
          <a:graphicData uri="http://schemas.openxmlformats.org/drawingml/2006/table">
            <a:tbl>
              <a:tblPr firstRow="1" bandRow="1">
                <a:tableStyleId>{21E4AEA4-8DFA-4A89-87EB-49C32662AFE0}</a:tableStyleId>
              </a:tblPr>
              <a:tblGrid>
                <a:gridCol w="687686">
                  <a:extLst>
                    <a:ext uri="{9D8B030D-6E8A-4147-A177-3AD203B41FA5}">
                      <a16:colId xmlns:a16="http://schemas.microsoft.com/office/drawing/2014/main" val="704320444"/>
                    </a:ext>
                  </a:extLst>
                </a:gridCol>
                <a:gridCol w="381918">
                  <a:extLst>
                    <a:ext uri="{9D8B030D-6E8A-4147-A177-3AD203B41FA5}">
                      <a16:colId xmlns:a16="http://schemas.microsoft.com/office/drawing/2014/main" val="27208905"/>
                    </a:ext>
                  </a:extLst>
                </a:gridCol>
                <a:gridCol w="381918">
                  <a:extLst>
                    <a:ext uri="{9D8B030D-6E8A-4147-A177-3AD203B41FA5}">
                      <a16:colId xmlns:a16="http://schemas.microsoft.com/office/drawing/2014/main" val="3177219722"/>
                    </a:ext>
                  </a:extLst>
                </a:gridCol>
                <a:gridCol w="381919">
                  <a:extLst>
                    <a:ext uri="{9D8B030D-6E8A-4147-A177-3AD203B41FA5}">
                      <a16:colId xmlns:a16="http://schemas.microsoft.com/office/drawing/2014/main" val="2825803831"/>
                    </a:ext>
                  </a:extLst>
                </a:gridCol>
                <a:gridCol w="381919">
                  <a:extLst>
                    <a:ext uri="{9D8B030D-6E8A-4147-A177-3AD203B41FA5}">
                      <a16:colId xmlns:a16="http://schemas.microsoft.com/office/drawing/2014/main" val="2714163801"/>
                    </a:ext>
                  </a:extLst>
                </a:gridCol>
                <a:gridCol w="381918">
                  <a:extLst>
                    <a:ext uri="{9D8B030D-6E8A-4147-A177-3AD203B41FA5}">
                      <a16:colId xmlns:a16="http://schemas.microsoft.com/office/drawing/2014/main" val="436052072"/>
                    </a:ext>
                  </a:extLst>
                </a:gridCol>
                <a:gridCol w="381918">
                  <a:extLst>
                    <a:ext uri="{9D8B030D-6E8A-4147-A177-3AD203B41FA5}">
                      <a16:colId xmlns:a16="http://schemas.microsoft.com/office/drawing/2014/main" val="1309806210"/>
                    </a:ext>
                  </a:extLst>
                </a:gridCol>
              </a:tblGrid>
              <a:tr h="370840">
                <a:tc>
                  <a:txBody>
                    <a:bodyPr/>
                    <a:lstStyle/>
                    <a:p>
                      <a:pPr algn="ctr"/>
                      <a:r>
                        <a:rPr lang="en-US" sz="2400" dirty="0">
                          <a:solidFill>
                            <a:schemeClr val="tx2"/>
                          </a:solidFill>
                        </a:rPr>
                        <a:t>A1</a:t>
                      </a:r>
                    </a:p>
                  </a:txBody>
                  <a:tcPr>
                    <a:noFill/>
                  </a:tcP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0</a:t>
                      </a:r>
                    </a:p>
                  </a:txBody>
                  <a:tcPr anchor="ctr"/>
                </a:tc>
                <a:extLst>
                  <a:ext uri="{0D108BD9-81ED-4DB2-BD59-A6C34878D82A}">
                    <a16:rowId xmlns:a16="http://schemas.microsoft.com/office/drawing/2014/main" val="915929606"/>
                  </a:ext>
                </a:extLst>
              </a:tr>
            </a:tbl>
          </a:graphicData>
        </a:graphic>
      </p:graphicFrame>
      <p:graphicFrame>
        <p:nvGraphicFramePr>
          <p:cNvPr id="18" name="Table 5">
            <a:extLst>
              <a:ext uri="{FF2B5EF4-FFF2-40B4-BE49-F238E27FC236}">
                <a16:creationId xmlns:a16="http://schemas.microsoft.com/office/drawing/2014/main" id="{8158FE3B-9196-45C7-8B4C-91250E75827A}"/>
              </a:ext>
            </a:extLst>
          </p:cNvPr>
          <p:cNvGraphicFramePr>
            <a:graphicFrameLocks noGrp="1"/>
          </p:cNvGraphicFramePr>
          <p:nvPr>
            <p:extLst>
              <p:ext uri="{D42A27DB-BD31-4B8C-83A1-F6EECF244321}">
                <p14:modId xmlns:p14="http://schemas.microsoft.com/office/powerpoint/2010/main" val="779172204"/>
              </p:ext>
            </p:extLst>
          </p:nvPr>
        </p:nvGraphicFramePr>
        <p:xfrm>
          <a:off x="1332050" y="2755894"/>
          <a:ext cx="2979196" cy="457200"/>
        </p:xfrm>
        <a:graphic>
          <a:graphicData uri="http://schemas.openxmlformats.org/drawingml/2006/table">
            <a:tbl>
              <a:tblPr firstRow="1" bandRow="1">
                <a:tableStyleId>{21E4AEA4-8DFA-4A89-87EB-49C32662AFE0}</a:tableStyleId>
              </a:tblPr>
              <a:tblGrid>
                <a:gridCol w="687686">
                  <a:extLst>
                    <a:ext uri="{9D8B030D-6E8A-4147-A177-3AD203B41FA5}">
                      <a16:colId xmlns:a16="http://schemas.microsoft.com/office/drawing/2014/main" val="704320444"/>
                    </a:ext>
                  </a:extLst>
                </a:gridCol>
                <a:gridCol w="381918">
                  <a:extLst>
                    <a:ext uri="{9D8B030D-6E8A-4147-A177-3AD203B41FA5}">
                      <a16:colId xmlns:a16="http://schemas.microsoft.com/office/drawing/2014/main" val="27208905"/>
                    </a:ext>
                  </a:extLst>
                </a:gridCol>
                <a:gridCol w="381918">
                  <a:extLst>
                    <a:ext uri="{9D8B030D-6E8A-4147-A177-3AD203B41FA5}">
                      <a16:colId xmlns:a16="http://schemas.microsoft.com/office/drawing/2014/main" val="3177219722"/>
                    </a:ext>
                  </a:extLst>
                </a:gridCol>
                <a:gridCol w="381919">
                  <a:extLst>
                    <a:ext uri="{9D8B030D-6E8A-4147-A177-3AD203B41FA5}">
                      <a16:colId xmlns:a16="http://schemas.microsoft.com/office/drawing/2014/main" val="2825803831"/>
                    </a:ext>
                  </a:extLst>
                </a:gridCol>
                <a:gridCol w="381919">
                  <a:extLst>
                    <a:ext uri="{9D8B030D-6E8A-4147-A177-3AD203B41FA5}">
                      <a16:colId xmlns:a16="http://schemas.microsoft.com/office/drawing/2014/main" val="2714163801"/>
                    </a:ext>
                  </a:extLst>
                </a:gridCol>
                <a:gridCol w="381918">
                  <a:extLst>
                    <a:ext uri="{9D8B030D-6E8A-4147-A177-3AD203B41FA5}">
                      <a16:colId xmlns:a16="http://schemas.microsoft.com/office/drawing/2014/main" val="436052072"/>
                    </a:ext>
                  </a:extLst>
                </a:gridCol>
                <a:gridCol w="381918">
                  <a:extLst>
                    <a:ext uri="{9D8B030D-6E8A-4147-A177-3AD203B41FA5}">
                      <a16:colId xmlns:a16="http://schemas.microsoft.com/office/drawing/2014/main" val="1309806210"/>
                    </a:ext>
                  </a:extLst>
                </a:gridCol>
              </a:tblGrid>
              <a:tr h="370840">
                <a:tc>
                  <a:txBody>
                    <a:bodyPr/>
                    <a:lstStyle/>
                    <a:p>
                      <a:pPr algn="ctr"/>
                      <a:r>
                        <a:rPr lang="en-US" sz="2400" dirty="0">
                          <a:solidFill>
                            <a:schemeClr val="tx2"/>
                          </a:solidFill>
                        </a:rPr>
                        <a:t>A2</a:t>
                      </a:r>
                    </a:p>
                  </a:txBody>
                  <a:tcPr>
                    <a:noFill/>
                  </a:tcPr>
                </a:tc>
                <a:tc>
                  <a:txBody>
                    <a:bodyPr/>
                    <a:lstStyle/>
                    <a:p>
                      <a:pPr algn="ctr"/>
                      <a:r>
                        <a:rPr lang="en-US" dirty="0"/>
                        <a:t>1</a:t>
                      </a:r>
                    </a:p>
                  </a:txBody>
                  <a:tcPr anchor="ctr"/>
                </a:tc>
                <a:tc>
                  <a:txBody>
                    <a:bodyPr/>
                    <a:lstStyle/>
                    <a:p>
                      <a:pPr algn="ctr"/>
                      <a:r>
                        <a:rPr lang="en-US" dirty="0"/>
                        <a:t>1</a:t>
                      </a:r>
                    </a:p>
                  </a:txBody>
                  <a:tcPr anchor="ctr"/>
                </a:tc>
                <a:tc>
                  <a:txBody>
                    <a:bodyPr/>
                    <a:lstStyle/>
                    <a:p>
                      <a:pPr algn="ctr"/>
                      <a:r>
                        <a:rPr lang="en-US" dirty="0"/>
                        <a:t>1</a:t>
                      </a:r>
                    </a:p>
                  </a:txBody>
                  <a:tcPr anchor="ctr"/>
                </a:tc>
                <a:tc>
                  <a:txBody>
                    <a:bodyPr/>
                    <a:lstStyle/>
                    <a:p>
                      <a:pPr algn="ctr"/>
                      <a:r>
                        <a:rPr lang="en-US" dirty="0"/>
                        <a:t>1</a:t>
                      </a:r>
                    </a:p>
                  </a:txBody>
                  <a:tcPr anchor="ctr"/>
                </a:tc>
                <a:tc>
                  <a:txBody>
                    <a:bodyPr/>
                    <a:lstStyle/>
                    <a:p>
                      <a:pPr algn="ctr"/>
                      <a:r>
                        <a:rPr lang="en-US" dirty="0"/>
                        <a:t>1</a:t>
                      </a:r>
                    </a:p>
                  </a:txBody>
                  <a:tcPr anchor="ctr"/>
                </a:tc>
                <a:tc>
                  <a:txBody>
                    <a:bodyPr/>
                    <a:lstStyle/>
                    <a:p>
                      <a:pPr algn="ctr"/>
                      <a:r>
                        <a:rPr lang="en-US" dirty="0"/>
                        <a:t>1</a:t>
                      </a:r>
                    </a:p>
                  </a:txBody>
                  <a:tcPr anchor="ctr"/>
                </a:tc>
                <a:extLst>
                  <a:ext uri="{0D108BD9-81ED-4DB2-BD59-A6C34878D82A}">
                    <a16:rowId xmlns:a16="http://schemas.microsoft.com/office/drawing/2014/main" val="915929606"/>
                  </a:ext>
                </a:extLst>
              </a:tr>
            </a:tbl>
          </a:graphicData>
        </a:graphic>
      </p:graphicFrame>
      <p:graphicFrame>
        <p:nvGraphicFramePr>
          <p:cNvPr id="19" name="Table 5">
            <a:extLst>
              <a:ext uri="{FF2B5EF4-FFF2-40B4-BE49-F238E27FC236}">
                <a16:creationId xmlns:a16="http://schemas.microsoft.com/office/drawing/2014/main" id="{89D46AE5-6300-4710-A98C-C6435C16E38F}"/>
              </a:ext>
            </a:extLst>
          </p:cNvPr>
          <p:cNvGraphicFramePr>
            <a:graphicFrameLocks noGrp="1"/>
          </p:cNvGraphicFramePr>
          <p:nvPr>
            <p:extLst>
              <p:ext uri="{D42A27DB-BD31-4B8C-83A1-F6EECF244321}">
                <p14:modId xmlns:p14="http://schemas.microsoft.com/office/powerpoint/2010/main" val="296761795"/>
              </p:ext>
            </p:extLst>
          </p:nvPr>
        </p:nvGraphicFramePr>
        <p:xfrm>
          <a:off x="1332050" y="3231555"/>
          <a:ext cx="2979196" cy="457200"/>
        </p:xfrm>
        <a:graphic>
          <a:graphicData uri="http://schemas.openxmlformats.org/drawingml/2006/table">
            <a:tbl>
              <a:tblPr firstRow="1" bandRow="1">
                <a:tableStyleId>{21E4AEA4-8DFA-4A89-87EB-49C32662AFE0}</a:tableStyleId>
              </a:tblPr>
              <a:tblGrid>
                <a:gridCol w="687686">
                  <a:extLst>
                    <a:ext uri="{9D8B030D-6E8A-4147-A177-3AD203B41FA5}">
                      <a16:colId xmlns:a16="http://schemas.microsoft.com/office/drawing/2014/main" val="704320444"/>
                    </a:ext>
                  </a:extLst>
                </a:gridCol>
                <a:gridCol w="381918">
                  <a:extLst>
                    <a:ext uri="{9D8B030D-6E8A-4147-A177-3AD203B41FA5}">
                      <a16:colId xmlns:a16="http://schemas.microsoft.com/office/drawing/2014/main" val="27208905"/>
                    </a:ext>
                  </a:extLst>
                </a:gridCol>
                <a:gridCol w="381918">
                  <a:extLst>
                    <a:ext uri="{9D8B030D-6E8A-4147-A177-3AD203B41FA5}">
                      <a16:colId xmlns:a16="http://schemas.microsoft.com/office/drawing/2014/main" val="3177219722"/>
                    </a:ext>
                  </a:extLst>
                </a:gridCol>
                <a:gridCol w="381919">
                  <a:extLst>
                    <a:ext uri="{9D8B030D-6E8A-4147-A177-3AD203B41FA5}">
                      <a16:colId xmlns:a16="http://schemas.microsoft.com/office/drawing/2014/main" val="2825803831"/>
                    </a:ext>
                  </a:extLst>
                </a:gridCol>
                <a:gridCol w="381919">
                  <a:extLst>
                    <a:ext uri="{9D8B030D-6E8A-4147-A177-3AD203B41FA5}">
                      <a16:colId xmlns:a16="http://schemas.microsoft.com/office/drawing/2014/main" val="2714163801"/>
                    </a:ext>
                  </a:extLst>
                </a:gridCol>
                <a:gridCol w="381918">
                  <a:extLst>
                    <a:ext uri="{9D8B030D-6E8A-4147-A177-3AD203B41FA5}">
                      <a16:colId xmlns:a16="http://schemas.microsoft.com/office/drawing/2014/main" val="436052072"/>
                    </a:ext>
                  </a:extLst>
                </a:gridCol>
                <a:gridCol w="381918">
                  <a:extLst>
                    <a:ext uri="{9D8B030D-6E8A-4147-A177-3AD203B41FA5}">
                      <a16:colId xmlns:a16="http://schemas.microsoft.com/office/drawing/2014/main" val="1309806210"/>
                    </a:ext>
                  </a:extLst>
                </a:gridCol>
              </a:tblGrid>
              <a:tr h="370840">
                <a:tc>
                  <a:txBody>
                    <a:bodyPr/>
                    <a:lstStyle/>
                    <a:p>
                      <a:pPr algn="ctr"/>
                      <a:r>
                        <a:rPr lang="en-US" sz="2400" dirty="0">
                          <a:solidFill>
                            <a:schemeClr val="tx2"/>
                          </a:solidFill>
                        </a:rPr>
                        <a:t>A3</a:t>
                      </a:r>
                    </a:p>
                  </a:txBody>
                  <a:tcPr>
                    <a:noFill/>
                  </a:tcPr>
                </a:tc>
                <a:tc>
                  <a:txBody>
                    <a:bodyPr/>
                    <a:lstStyle/>
                    <a:p>
                      <a:pPr algn="ctr"/>
                      <a:r>
                        <a:rPr lang="en-US" dirty="0"/>
                        <a:t>1</a:t>
                      </a:r>
                    </a:p>
                  </a:txBody>
                  <a:tcPr anchor="ctr"/>
                </a:tc>
                <a:tc>
                  <a:txBody>
                    <a:bodyPr/>
                    <a:lstStyle/>
                    <a:p>
                      <a:pPr algn="ctr"/>
                      <a:r>
                        <a:rPr lang="en-US" dirty="0"/>
                        <a:t>0</a:t>
                      </a:r>
                    </a:p>
                  </a:txBody>
                  <a:tcPr anchor="ctr"/>
                </a:tc>
                <a:tc>
                  <a:txBody>
                    <a:bodyPr/>
                    <a:lstStyle/>
                    <a:p>
                      <a:pPr algn="ctr"/>
                      <a:r>
                        <a:rPr lang="en-US" dirty="0"/>
                        <a:t>1</a:t>
                      </a:r>
                    </a:p>
                  </a:txBody>
                  <a:tcPr anchor="ctr"/>
                </a:tc>
                <a:tc>
                  <a:txBody>
                    <a:bodyPr/>
                    <a:lstStyle/>
                    <a:p>
                      <a:pPr algn="ctr"/>
                      <a:r>
                        <a:rPr lang="en-US" dirty="0"/>
                        <a:t>1</a:t>
                      </a:r>
                    </a:p>
                  </a:txBody>
                  <a:tcPr anchor="ctr"/>
                </a:tc>
                <a:tc>
                  <a:txBody>
                    <a:bodyPr/>
                    <a:lstStyle/>
                    <a:p>
                      <a:pPr algn="ctr"/>
                      <a:r>
                        <a:rPr lang="en-US" dirty="0"/>
                        <a:t>0</a:t>
                      </a:r>
                    </a:p>
                  </a:txBody>
                  <a:tcPr anchor="ctr"/>
                </a:tc>
                <a:tc>
                  <a:txBody>
                    <a:bodyPr/>
                    <a:lstStyle/>
                    <a:p>
                      <a:pPr algn="ctr"/>
                      <a:r>
                        <a:rPr lang="en-US" dirty="0"/>
                        <a:t>0</a:t>
                      </a:r>
                    </a:p>
                  </a:txBody>
                  <a:tcPr anchor="ctr"/>
                </a:tc>
                <a:extLst>
                  <a:ext uri="{0D108BD9-81ED-4DB2-BD59-A6C34878D82A}">
                    <a16:rowId xmlns:a16="http://schemas.microsoft.com/office/drawing/2014/main" val="915929606"/>
                  </a:ext>
                </a:extLst>
              </a:tr>
            </a:tbl>
          </a:graphicData>
        </a:graphic>
      </p:graphicFrame>
      <p:graphicFrame>
        <p:nvGraphicFramePr>
          <p:cNvPr id="20" name="Table 5">
            <a:extLst>
              <a:ext uri="{FF2B5EF4-FFF2-40B4-BE49-F238E27FC236}">
                <a16:creationId xmlns:a16="http://schemas.microsoft.com/office/drawing/2014/main" id="{02338350-C924-4E67-A8DC-3D435584115D}"/>
              </a:ext>
            </a:extLst>
          </p:cNvPr>
          <p:cNvGraphicFramePr>
            <a:graphicFrameLocks noGrp="1"/>
          </p:cNvGraphicFramePr>
          <p:nvPr>
            <p:extLst>
              <p:ext uri="{D42A27DB-BD31-4B8C-83A1-F6EECF244321}">
                <p14:modId xmlns:p14="http://schemas.microsoft.com/office/powerpoint/2010/main" val="3926782028"/>
              </p:ext>
            </p:extLst>
          </p:nvPr>
        </p:nvGraphicFramePr>
        <p:xfrm>
          <a:off x="1332050" y="3716676"/>
          <a:ext cx="2979196" cy="457200"/>
        </p:xfrm>
        <a:graphic>
          <a:graphicData uri="http://schemas.openxmlformats.org/drawingml/2006/table">
            <a:tbl>
              <a:tblPr firstRow="1" bandRow="1">
                <a:tableStyleId>{21E4AEA4-8DFA-4A89-87EB-49C32662AFE0}</a:tableStyleId>
              </a:tblPr>
              <a:tblGrid>
                <a:gridCol w="687686">
                  <a:extLst>
                    <a:ext uri="{9D8B030D-6E8A-4147-A177-3AD203B41FA5}">
                      <a16:colId xmlns:a16="http://schemas.microsoft.com/office/drawing/2014/main" val="704320444"/>
                    </a:ext>
                  </a:extLst>
                </a:gridCol>
                <a:gridCol w="381918">
                  <a:extLst>
                    <a:ext uri="{9D8B030D-6E8A-4147-A177-3AD203B41FA5}">
                      <a16:colId xmlns:a16="http://schemas.microsoft.com/office/drawing/2014/main" val="27208905"/>
                    </a:ext>
                  </a:extLst>
                </a:gridCol>
                <a:gridCol w="381918">
                  <a:extLst>
                    <a:ext uri="{9D8B030D-6E8A-4147-A177-3AD203B41FA5}">
                      <a16:colId xmlns:a16="http://schemas.microsoft.com/office/drawing/2014/main" val="3177219722"/>
                    </a:ext>
                  </a:extLst>
                </a:gridCol>
                <a:gridCol w="381919">
                  <a:extLst>
                    <a:ext uri="{9D8B030D-6E8A-4147-A177-3AD203B41FA5}">
                      <a16:colId xmlns:a16="http://schemas.microsoft.com/office/drawing/2014/main" val="2825803831"/>
                    </a:ext>
                  </a:extLst>
                </a:gridCol>
                <a:gridCol w="381919">
                  <a:extLst>
                    <a:ext uri="{9D8B030D-6E8A-4147-A177-3AD203B41FA5}">
                      <a16:colId xmlns:a16="http://schemas.microsoft.com/office/drawing/2014/main" val="2714163801"/>
                    </a:ext>
                  </a:extLst>
                </a:gridCol>
                <a:gridCol w="381918">
                  <a:extLst>
                    <a:ext uri="{9D8B030D-6E8A-4147-A177-3AD203B41FA5}">
                      <a16:colId xmlns:a16="http://schemas.microsoft.com/office/drawing/2014/main" val="436052072"/>
                    </a:ext>
                  </a:extLst>
                </a:gridCol>
                <a:gridCol w="381918">
                  <a:extLst>
                    <a:ext uri="{9D8B030D-6E8A-4147-A177-3AD203B41FA5}">
                      <a16:colId xmlns:a16="http://schemas.microsoft.com/office/drawing/2014/main" val="1309806210"/>
                    </a:ext>
                  </a:extLst>
                </a:gridCol>
              </a:tblGrid>
              <a:tr h="370840">
                <a:tc>
                  <a:txBody>
                    <a:bodyPr/>
                    <a:lstStyle/>
                    <a:p>
                      <a:pPr algn="ctr"/>
                      <a:r>
                        <a:rPr lang="en-US" sz="2400" dirty="0">
                          <a:solidFill>
                            <a:schemeClr val="tx2"/>
                          </a:solidFill>
                        </a:rPr>
                        <a:t>A4</a:t>
                      </a:r>
                    </a:p>
                  </a:txBody>
                  <a:tcPr>
                    <a:noFill/>
                  </a:tcPr>
                </a:tc>
                <a:tc>
                  <a:txBody>
                    <a:bodyPr/>
                    <a:lstStyle/>
                    <a:p>
                      <a:pPr algn="ctr"/>
                      <a:r>
                        <a:rPr lang="en-US" dirty="0"/>
                        <a:t>0</a:t>
                      </a:r>
                    </a:p>
                  </a:txBody>
                  <a:tcPr anchor="ctr"/>
                </a:tc>
                <a:tc>
                  <a:txBody>
                    <a:bodyPr/>
                    <a:lstStyle/>
                    <a:p>
                      <a:pPr algn="ctr"/>
                      <a:r>
                        <a:rPr lang="en-US" dirty="0"/>
                        <a:t>1</a:t>
                      </a:r>
                    </a:p>
                  </a:txBody>
                  <a:tcPr anchor="ctr"/>
                </a:tc>
                <a:tc>
                  <a:txBody>
                    <a:bodyPr/>
                    <a:lstStyle/>
                    <a:p>
                      <a:pPr algn="ctr"/>
                      <a:r>
                        <a:rPr lang="en-US" dirty="0"/>
                        <a:t>1</a:t>
                      </a:r>
                    </a:p>
                  </a:txBody>
                  <a:tcPr anchor="ctr"/>
                </a:tc>
                <a:tc>
                  <a:txBody>
                    <a:bodyPr/>
                    <a:lstStyle/>
                    <a:p>
                      <a:pPr algn="ctr"/>
                      <a:r>
                        <a:rPr lang="en-US" dirty="0"/>
                        <a:t>0</a:t>
                      </a:r>
                    </a:p>
                  </a:txBody>
                  <a:tcPr anchor="ctr"/>
                </a:tc>
                <a:tc>
                  <a:txBody>
                    <a:bodyPr/>
                    <a:lstStyle/>
                    <a:p>
                      <a:pPr algn="ctr"/>
                      <a:r>
                        <a:rPr lang="en-US" dirty="0"/>
                        <a:t>1</a:t>
                      </a:r>
                    </a:p>
                  </a:txBody>
                  <a:tcPr anchor="ctr"/>
                </a:tc>
                <a:tc>
                  <a:txBody>
                    <a:bodyPr/>
                    <a:lstStyle/>
                    <a:p>
                      <a:pPr algn="ctr"/>
                      <a:r>
                        <a:rPr lang="en-US" dirty="0"/>
                        <a:t>0</a:t>
                      </a:r>
                    </a:p>
                  </a:txBody>
                  <a:tcPr anchor="ctr"/>
                </a:tc>
                <a:extLst>
                  <a:ext uri="{0D108BD9-81ED-4DB2-BD59-A6C34878D82A}">
                    <a16:rowId xmlns:a16="http://schemas.microsoft.com/office/drawing/2014/main" val="915929606"/>
                  </a:ext>
                </a:extLst>
              </a:tr>
            </a:tbl>
          </a:graphicData>
        </a:graphic>
      </p:graphicFrame>
      <p:sp>
        <p:nvSpPr>
          <p:cNvPr id="36" name="Rectangle 35">
            <a:extLst>
              <a:ext uri="{FF2B5EF4-FFF2-40B4-BE49-F238E27FC236}">
                <a16:creationId xmlns:a16="http://schemas.microsoft.com/office/drawing/2014/main" id="{114CEF31-2C41-443F-955A-3AEAB2A48E4C}"/>
              </a:ext>
            </a:extLst>
          </p:cNvPr>
          <p:cNvSpPr/>
          <p:nvPr/>
        </p:nvSpPr>
        <p:spPr>
          <a:xfrm>
            <a:off x="4583784" y="1742079"/>
            <a:ext cx="2979196" cy="4001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chemeClr val="tx2"/>
                </a:solidFill>
              </a:rPr>
              <a:t>Fitness Function</a:t>
            </a:r>
          </a:p>
        </p:txBody>
      </p:sp>
      <p:graphicFrame>
        <p:nvGraphicFramePr>
          <p:cNvPr id="37" name="Table 5">
            <a:extLst>
              <a:ext uri="{FF2B5EF4-FFF2-40B4-BE49-F238E27FC236}">
                <a16:creationId xmlns:a16="http://schemas.microsoft.com/office/drawing/2014/main" id="{5C65C0D2-26CE-4869-8B95-BA6A496F58CF}"/>
              </a:ext>
            </a:extLst>
          </p:cNvPr>
          <p:cNvGraphicFramePr>
            <a:graphicFrameLocks noGrp="1"/>
          </p:cNvGraphicFramePr>
          <p:nvPr>
            <p:extLst>
              <p:ext uri="{D42A27DB-BD31-4B8C-83A1-F6EECF244321}">
                <p14:modId xmlns:p14="http://schemas.microsoft.com/office/powerpoint/2010/main" val="2643145485"/>
              </p:ext>
            </p:extLst>
          </p:nvPr>
        </p:nvGraphicFramePr>
        <p:xfrm>
          <a:off x="4583784" y="2280233"/>
          <a:ext cx="2979194" cy="457200"/>
        </p:xfrm>
        <a:graphic>
          <a:graphicData uri="http://schemas.openxmlformats.org/drawingml/2006/table">
            <a:tbl>
              <a:tblPr firstRow="1" bandRow="1">
                <a:tableStyleId>{21E4AEA4-8DFA-4A89-87EB-49C32662AFE0}</a:tableStyleId>
              </a:tblPr>
              <a:tblGrid>
                <a:gridCol w="609545">
                  <a:extLst>
                    <a:ext uri="{9D8B030D-6E8A-4147-A177-3AD203B41FA5}">
                      <a16:colId xmlns:a16="http://schemas.microsoft.com/office/drawing/2014/main" val="704320444"/>
                    </a:ext>
                  </a:extLst>
                </a:gridCol>
                <a:gridCol w="338521">
                  <a:extLst>
                    <a:ext uri="{9D8B030D-6E8A-4147-A177-3AD203B41FA5}">
                      <a16:colId xmlns:a16="http://schemas.microsoft.com/office/drawing/2014/main" val="27208905"/>
                    </a:ext>
                  </a:extLst>
                </a:gridCol>
                <a:gridCol w="338521">
                  <a:extLst>
                    <a:ext uri="{9D8B030D-6E8A-4147-A177-3AD203B41FA5}">
                      <a16:colId xmlns:a16="http://schemas.microsoft.com/office/drawing/2014/main" val="3177219722"/>
                    </a:ext>
                  </a:extLst>
                </a:gridCol>
                <a:gridCol w="338522">
                  <a:extLst>
                    <a:ext uri="{9D8B030D-6E8A-4147-A177-3AD203B41FA5}">
                      <a16:colId xmlns:a16="http://schemas.microsoft.com/office/drawing/2014/main" val="2825803831"/>
                    </a:ext>
                  </a:extLst>
                </a:gridCol>
                <a:gridCol w="338522">
                  <a:extLst>
                    <a:ext uri="{9D8B030D-6E8A-4147-A177-3AD203B41FA5}">
                      <a16:colId xmlns:a16="http://schemas.microsoft.com/office/drawing/2014/main" val="2714163801"/>
                    </a:ext>
                  </a:extLst>
                </a:gridCol>
                <a:gridCol w="338521">
                  <a:extLst>
                    <a:ext uri="{9D8B030D-6E8A-4147-A177-3AD203B41FA5}">
                      <a16:colId xmlns:a16="http://schemas.microsoft.com/office/drawing/2014/main" val="436052072"/>
                    </a:ext>
                  </a:extLst>
                </a:gridCol>
                <a:gridCol w="338521">
                  <a:extLst>
                    <a:ext uri="{9D8B030D-6E8A-4147-A177-3AD203B41FA5}">
                      <a16:colId xmlns:a16="http://schemas.microsoft.com/office/drawing/2014/main" val="1309806210"/>
                    </a:ext>
                  </a:extLst>
                </a:gridCol>
                <a:gridCol w="338521">
                  <a:extLst>
                    <a:ext uri="{9D8B030D-6E8A-4147-A177-3AD203B41FA5}">
                      <a16:colId xmlns:a16="http://schemas.microsoft.com/office/drawing/2014/main" val="4162432926"/>
                    </a:ext>
                  </a:extLst>
                </a:gridCol>
              </a:tblGrid>
              <a:tr h="370840">
                <a:tc>
                  <a:txBody>
                    <a:bodyPr/>
                    <a:lstStyle/>
                    <a:p>
                      <a:pPr algn="ctr"/>
                      <a:r>
                        <a:rPr lang="en-US" sz="2400" dirty="0">
                          <a:solidFill>
                            <a:schemeClr val="tx2"/>
                          </a:solidFill>
                        </a:rPr>
                        <a:t>A1</a:t>
                      </a:r>
                    </a:p>
                  </a:txBody>
                  <a:tcPr>
                    <a:noFill/>
                  </a:tcP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solidFill>
                            <a:schemeClr val="tx2"/>
                          </a:solidFill>
                        </a:rPr>
                        <a:t>5</a:t>
                      </a:r>
                    </a:p>
                  </a:txBody>
                  <a:tcPr anchor="ctr">
                    <a:noFill/>
                  </a:tcPr>
                </a:tc>
                <a:extLst>
                  <a:ext uri="{0D108BD9-81ED-4DB2-BD59-A6C34878D82A}">
                    <a16:rowId xmlns:a16="http://schemas.microsoft.com/office/drawing/2014/main" val="915929606"/>
                  </a:ext>
                </a:extLst>
              </a:tr>
            </a:tbl>
          </a:graphicData>
        </a:graphic>
      </p:graphicFrame>
      <p:graphicFrame>
        <p:nvGraphicFramePr>
          <p:cNvPr id="38" name="Table 5">
            <a:extLst>
              <a:ext uri="{FF2B5EF4-FFF2-40B4-BE49-F238E27FC236}">
                <a16:creationId xmlns:a16="http://schemas.microsoft.com/office/drawing/2014/main" id="{3AF4FBEB-15AB-4BB2-9477-8AF10201ADFF}"/>
              </a:ext>
            </a:extLst>
          </p:cNvPr>
          <p:cNvGraphicFramePr>
            <a:graphicFrameLocks noGrp="1"/>
          </p:cNvGraphicFramePr>
          <p:nvPr>
            <p:extLst>
              <p:ext uri="{D42A27DB-BD31-4B8C-83A1-F6EECF244321}">
                <p14:modId xmlns:p14="http://schemas.microsoft.com/office/powerpoint/2010/main" val="3751193254"/>
              </p:ext>
            </p:extLst>
          </p:nvPr>
        </p:nvGraphicFramePr>
        <p:xfrm>
          <a:off x="4583784" y="2755894"/>
          <a:ext cx="2979194" cy="457200"/>
        </p:xfrm>
        <a:graphic>
          <a:graphicData uri="http://schemas.openxmlformats.org/drawingml/2006/table">
            <a:tbl>
              <a:tblPr firstRow="1" bandRow="1">
                <a:tableStyleId>{21E4AEA4-8DFA-4A89-87EB-49C32662AFE0}</a:tableStyleId>
              </a:tblPr>
              <a:tblGrid>
                <a:gridCol w="609545">
                  <a:extLst>
                    <a:ext uri="{9D8B030D-6E8A-4147-A177-3AD203B41FA5}">
                      <a16:colId xmlns:a16="http://schemas.microsoft.com/office/drawing/2014/main" val="704320444"/>
                    </a:ext>
                  </a:extLst>
                </a:gridCol>
                <a:gridCol w="338521">
                  <a:extLst>
                    <a:ext uri="{9D8B030D-6E8A-4147-A177-3AD203B41FA5}">
                      <a16:colId xmlns:a16="http://schemas.microsoft.com/office/drawing/2014/main" val="27208905"/>
                    </a:ext>
                  </a:extLst>
                </a:gridCol>
                <a:gridCol w="338521">
                  <a:extLst>
                    <a:ext uri="{9D8B030D-6E8A-4147-A177-3AD203B41FA5}">
                      <a16:colId xmlns:a16="http://schemas.microsoft.com/office/drawing/2014/main" val="3177219722"/>
                    </a:ext>
                  </a:extLst>
                </a:gridCol>
                <a:gridCol w="338522">
                  <a:extLst>
                    <a:ext uri="{9D8B030D-6E8A-4147-A177-3AD203B41FA5}">
                      <a16:colId xmlns:a16="http://schemas.microsoft.com/office/drawing/2014/main" val="2825803831"/>
                    </a:ext>
                  </a:extLst>
                </a:gridCol>
                <a:gridCol w="338522">
                  <a:extLst>
                    <a:ext uri="{9D8B030D-6E8A-4147-A177-3AD203B41FA5}">
                      <a16:colId xmlns:a16="http://schemas.microsoft.com/office/drawing/2014/main" val="2714163801"/>
                    </a:ext>
                  </a:extLst>
                </a:gridCol>
                <a:gridCol w="338521">
                  <a:extLst>
                    <a:ext uri="{9D8B030D-6E8A-4147-A177-3AD203B41FA5}">
                      <a16:colId xmlns:a16="http://schemas.microsoft.com/office/drawing/2014/main" val="436052072"/>
                    </a:ext>
                  </a:extLst>
                </a:gridCol>
                <a:gridCol w="338521">
                  <a:extLst>
                    <a:ext uri="{9D8B030D-6E8A-4147-A177-3AD203B41FA5}">
                      <a16:colId xmlns:a16="http://schemas.microsoft.com/office/drawing/2014/main" val="1309806210"/>
                    </a:ext>
                  </a:extLst>
                </a:gridCol>
                <a:gridCol w="338521">
                  <a:extLst>
                    <a:ext uri="{9D8B030D-6E8A-4147-A177-3AD203B41FA5}">
                      <a16:colId xmlns:a16="http://schemas.microsoft.com/office/drawing/2014/main" val="3283046346"/>
                    </a:ext>
                  </a:extLst>
                </a:gridCol>
              </a:tblGrid>
              <a:tr h="370840">
                <a:tc>
                  <a:txBody>
                    <a:bodyPr/>
                    <a:lstStyle/>
                    <a:p>
                      <a:pPr algn="ctr"/>
                      <a:r>
                        <a:rPr lang="en-US" sz="2400" dirty="0">
                          <a:solidFill>
                            <a:schemeClr val="tx2"/>
                          </a:solidFill>
                        </a:rPr>
                        <a:t>A2</a:t>
                      </a:r>
                    </a:p>
                  </a:txBody>
                  <a:tcPr>
                    <a:noFill/>
                  </a:tcPr>
                </a:tc>
                <a:tc>
                  <a:txBody>
                    <a:bodyPr/>
                    <a:lstStyle/>
                    <a:p>
                      <a:pPr algn="ctr"/>
                      <a:r>
                        <a:rPr lang="en-US" dirty="0"/>
                        <a:t>1</a:t>
                      </a:r>
                    </a:p>
                  </a:txBody>
                  <a:tcPr anchor="ctr"/>
                </a:tc>
                <a:tc>
                  <a:txBody>
                    <a:bodyPr/>
                    <a:lstStyle/>
                    <a:p>
                      <a:pPr algn="ctr"/>
                      <a:r>
                        <a:rPr lang="en-US" dirty="0"/>
                        <a:t>1</a:t>
                      </a:r>
                    </a:p>
                  </a:txBody>
                  <a:tcPr anchor="ctr"/>
                </a:tc>
                <a:tc>
                  <a:txBody>
                    <a:bodyPr/>
                    <a:lstStyle/>
                    <a:p>
                      <a:pPr algn="ctr"/>
                      <a:r>
                        <a:rPr lang="en-US" dirty="0"/>
                        <a:t>1</a:t>
                      </a:r>
                    </a:p>
                  </a:txBody>
                  <a:tcPr anchor="ctr"/>
                </a:tc>
                <a:tc>
                  <a:txBody>
                    <a:bodyPr/>
                    <a:lstStyle/>
                    <a:p>
                      <a:pPr algn="ctr"/>
                      <a:r>
                        <a:rPr lang="en-US" dirty="0"/>
                        <a:t>1</a:t>
                      </a:r>
                    </a:p>
                  </a:txBody>
                  <a:tcPr anchor="ctr"/>
                </a:tc>
                <a:tc>
                  <a:txBody>
                    <a:bodyPr/>
                    <a:lstStyle/>
                    <a:p>
                      <a:pPr algn="ctr"/>
                      <a:r>
                        <a:rPr lang="en-US" dirty="0"/>
                        <a:t>1</a:t>
                      </a:r>
                    </a:p>
                  </a:txBody>
                  <a:tcPr anchor="ctr"/>
                </a:tc>
                <a:tc>
                  <a:txBody>
                    <a:bodyPr/>
                    <a:lstStyle/>
                    <a:p>
                      <a:pPr algn="ctr"/>
                      <a:r>
                        <a:rPr lang="en-US" dirty="0"/>
                        <a:t>1</a:t>
                      </a:r>
                    </a:p>
                  </a:txBody>
                  <a:tcPr anchor="ctr"/>
                </a:tc>
                <a:tc>
                  <a:txBody>
                    <a:bodyPr/>
                    <a:lstStyle/>
                    <a:p>
                      <a:pPr algn="ctr"/>
                      <a:r>
                        <a:rPr lang="en-US" dirty="0">
                          <a:solidFill>
                            <a:schemeClr val="tx2"/>
                          </a:solidFill>
                        </a:rPr>
                        <a:t>6</a:t>
                      </a:r>
                    </a:p>
                  </a:txBody>
                  <a:tcPr anchor="ctr">
                    <a:noFill/>
                  </a:tcPr>
                </a:tc>
                <a:extLst>
                  <a:ext uri="{0D108BD9-81ED-4DB2-BD59-A6C34878D82A}">
                    <a16:rowId xmlns:a16="http://schemas.microsoft.com/office/drawing/2014/main" val="915929606"/>
                  </a:ext>
                </a:extLst>
              </a:tr>
            </a:tbl>
          </a:graphicData>
        </a:graphic>
      </p:graphicFrame>
      <p:graphicFrame>
        <p:nvGraphicFramePr>
          <p:cNvPr id="39" name="Table 5">
            <a:extLst>
              <a:ext uri="{FF2B5EF4-FFF2-40B4-BE49-F238E27FC236}">
                <a16:creationId xmlns:a16="http://schemas.microsoft.com/office/drawing/2014/main" id="{B4BBFC6B-ECDE-4281-B37D-C45DBDCA9778}"/>
              </a:ext>
            </a:extLst>
          </p:cNvPr>
          <p:cNvGraphicFramePr>
            <a:graphicFrameLocks noGrp="1"/>
          </p:cNvGraphicFramePr>
          <p:nvPr>
            <p:extLst>
              <p:ext uri="{D42A27DB-BD31-4B8C-83A1-F6EECF244321}">
                <p14:modId xmlns:p14="http://schemas.microsoft.com/office/powerpoint/2010/main" val="3500257867"/>
              </p:ext>
            </p:extLst>
          </p:nvPr>
        </p:nvGraphicFramePr>
        <p:xfrm>
          <a:off x="4583784" y="3231555"/>
          <a:ext cx="2979194" cy="457200"/>
        </p:xfrm>
        <a:graphic>
          <a:graphicData uri="http://schemas.openxmlformats.org/drawingml/2006/table">
            <a:tbl>
              <a:tblPr firstRow="1" bandRow="1">
                <a:tableStyleId>{21E4AEA4-8DFA-4A89-87EB-49C32662AFE0}</a:tableStyleId>
              </a:tblPr>
              <a:tblGrid>
                <a:gridCol w="609545">
                  <a:extLst>
                    <a:ext uri="{9D8B030D-6E8A-4147-A177-3AD203B41FA5}">
                      <a16:colId xmlns:a16="http://schemas.microsoft.com/office/drawing/2014/main" val="704320444"/>
                    </a:ext>
                  </a:extLst>
                </a:gridCol>
                <a:gridCol w="338521">
                  <a:extLst>
                    <a:ext uri="{9D8B030D-6E8A-4147-A177-3AD203B41FA5}">
                      <a16:colId xmlns:a16="http://schemas.microsoft.com/office/drawing/2014/main" val="27208905"/>
                    </a:ext>
                  </a:extLst>
                </a:gridCol>
                <a:gridCol w="338521">
                  <a:extLst>
                    <a:ext uri="{9D8B030D-6E8A-4147-A177-3AD203B41FA5}">
                      <a16:colId xmlns:a16="http://schemas.microsoft.com/office/drawing/2014/main" val="3177219722"/>
                    </a:ext>
                  </a:extLst>
                </a:gridCol>
                <a:gridCol w="338522">
                  <a:extLst>
                    <a:ext uri="{9D8B030D-6E8A-4147-A177-3AD203B41FA5}">
                      <a16:colId xmlns:a16="http://schemas.microsoft.com/office/drawing/2014/main" val="2825803831"/>
                    </a:ext>
                  </a:extLst>
                </a:gridCol>
                <a:gridCol w="338522">
                  <a:extLst>
                    <a:ext uri="{9D8B030D-6E8A-4147-A177-3AD203B41FA5}">
                      <a16:colId xmlns:a16="http://schemas.microsoft.com/office/drawing/2014/main" val="2714163801"/>
                    </a:ext>
                  </a:extLst>
                </a:gridCol>
                <a:gridCol w="338521">
                  <a:extLst>
                    <a:ext uri="{9D8B030D-6E8A-4147-A177-3AD203B41FA5}">
                      <a16:colId xmlns:a16="http://schemas.microsoft.com/office/drawing/2014/main" val="436052072"/>
                    </a:ext>
                  </a:extLst>
                </a:gridCol>
                <a:gridCol w="338521">
                  <a:extLst>
                    <a:ext uri="{9D8B030D-6E8A-4147-A177-3AD203B41FA5}">
                      <a16:colId xmlns:a16="http://schemas.microsoft.com/office/drawing/2014/main" val="1309806210"/>
                    </a:ext>
                  </a:extLst>
                </a:gridCol>
                <a:gridCol w="338521">
                  <a:extLst>
                    <a:ext uri="{9D8B030D-6E8A-4147-A177-3AD203B41FA5}">
                      <a16:colId xmlns:a16="http://schemas.microsoft.com/office/drawing/2014/main" val="2951532874"/>
                    </a:ext>
                  </a:extLst>
                </a:gridCol>
              </a:tblGrid>
              <a:tr h="370840">
                <a:tc>
                  <a:txBody>
                    <a:bodyPr/>
                    <a:lstStyle/>
                    <a:p>
                      <a:pPr algn="ctr"/>
                      <a:r>
                        <a:rPr lang="en-US" sz="2400" dirty="0">
                          <a:solidFill>
                            <a:schemeClr val="tx2"/>
                          </a:solidFill>
                        </a:rPr>
                        <a:t>A3</a:t>
                      </a:r>
                    </a:p>
                  </a:txBody>
                  <a:tcPr>
                    <a:noFill/>
                  </a:tcPr>
                </a:tc>
                <a:tc>
                  <a:txBody>
                    <a:bodyPr/>
                    <a:lstStyle/>
                    <a:p>
                      <a:pPr algn="ctr"/>
                      <a:r>
                        <a:rPr lang="en-US" dirty="0"/>
                        <a:t>1</a:t>
                      </a:r>
                    </a:p>
                  </a:txBody>
                  <a:tcPr anchor="ctr"/>
                </a:tc>
                <a:tc>
                  <a:txBody>
                    <a:bodyPr/>
                    <a:lstStyle/>
                    <a:p>
                      <a:pPr algn="ctr"/>
                      <a:r>
                        <a:rPr lang="en-US" dirty="0"/>
                        <a:t>0</a:t>
                      </a:r>
                    </a:p>
                  </a:txBody>
                  <a:tcPr anchor="ctr"/>
                </a:tc>
                <a:tc>
                  <a:txBody>
                    <a:bodyPr/>
                    <a:lstStyle/>
                    <a:p>
                      <a:pPr algn="ctr"/>
                      <a:r>
                        <a:rPr lang="en-US" dirty="0"/>
                        <a:t>1</a:t>
                      </a:r>
                    </a:p>
                  </a:txBody>
                  <a:tcPr anchor="ctr"/>
                </a:tc>
                <a:tc>
                  <a:txBody>
                    <a:bodyPr/>
                    <a:lstStyle/>
                    <a:p>
                      <a:pPr algn="ctr"/>
                      <a:r>
                        <a:rPr lang="en-US" dirty="0"/>
                        <a:t>1</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solidFill>
                            <a:schemeClr val="tx2"/>
                          </a:solidFill>
                        </a:rPr>
                        <a:t>3</a:t>
                      </a:r>
                    </a:p>
                  </a:txBody>
                  <a:tcPr anchor="ctr">
                    <a:noFill/>
                  </a:tcPr>
                </a:tc>
                <a:extLst>
                  <a:ext uri="{0D108BD9-81ED-4DB2-BD59-A6C34878D82A}">
                    <a16:rowId xmlns:a16="http://schemas.microsoft.com/office/drawing/2014/main" val="915929606"/>
                  </a:ext>
                </a:extLst>
              </a:tr>
            </a:tbl>
          </a:graphicData>
        </a:graphic>
      </p:graphicFrame>
      <p:graphicFrame>
        <p:nvGraphicFramePr>
          <p:cNvPr id="40" name="Table 5">
            <a:extLst>
              <a:ext uri="{FF2B5EF4-FFF2-40B4-BE49-F238E27FC236}">
                <a16:creationId xmlns:a16="http://schemas.microsoft.com/office/drawing/2014/main" id="{6D66716F-4ED2-4781-911A-CEA15F093F8B}"/>
              </a:ext>
            </a:extLst>
          </p:cNvPr>
          <p:cNvGraphicFramePr>
            <a:graphicFrameLocks noGrp="1"/>
          </p:cNvGraphicFramePr>
          <p:nvPr>
            <p:extLst>
              <p:ext uri="{D42A27DB-BD31-4B8C-83A1-F6EECF244321}">
                <p14:modId xmlns:p14="http://schemas.microsoft.com/office/powerpoint/2010/main" val="2897581970"/>
              </p:ext>
            </p:extLst>
          </p:nvPr>
        </p:nvGraphicFramePr>
        <p:xfrm>
          <a:off x="4583784" y="3716676"/>
          <a:ext cx="2979194" cy="457200"/>
        </p:xfrm>
        <a:graphic>
          <a:graphicData uri="http://schemas.openxmlformats.org/drawingml/2006/table">
            <a:tbl>
              <a:tblPr firstRow="1" bandRow="1">
                <a:tableStyleId>{21E4AEA4-8DFA-4A89-87EB-49C32662AFE0}</a:tableStyleId>
              </a:tblPr>
              <a:tblGrid>
                <a:gridCol w="609545">
                  <a:extLst>
                    <a:ext uri="{9D8B030D-6E8A-4147-A177-3AD203B41FA5}">
                      <a16:colId xmlns:a16="http://schemas.microsoft.com/office/drawing/2014/main" val="704320444"/>
                    </a:ext>
                  </a:extLst>
                </a:gridCol>
                <a:gridCol w="338521">
                  <a:extLst>
                    <a:ext uri="{9D8B030D-6E8A-4147-A177-3AD203B41FA5}">
                      <a16:colId xmlns:a16="http://schemas.microsoft.com/office/drawing/2014/main" val="27208905"/>
                    </a:ext>
                  </a:extLst>
                </a:gridCol>
                <a:gridCol w="338521">
                  <a:extLst>
                    <a:ext uri="{9D8B030D-6E8A-4147-A177-3AD203B41FA5}">
                      <a16:colId xmlns:a16="http://schemas.microsoft.com/office/drawing/2014/main" val="3177219722"/>
                    </a:ext>
                  </a:extLst>
                </a:gridCol>
                <a:gridCol w="338522">
                  <a:extLst>
                    <a:ext uri="{9D8B030D-6E8A-4147-A177-3AD203B41FA5}">
                      <a16:colId xmlns:a16="http://schemas.microsoft.com/office/drawing/2014/main" val="2825803831"/>
                    </a:ext>
                  </a:extLst>
                </a:gridCol>
                <a:gridCol w="338522">
                  <a:extLst>
                    <a:ext uri="{9D8B030D-6E8A-4147-A177-3AD203B41FA5}">
                      <a16:colId xmlns:a16="http://schemas.microsoft.com/office/drawing/2014/main" val="2714163801"/>
                    </a:ext>
                  </a:extLst>
                </a:gridCol>
                <a:gridCol w="338521">
                  <a:extLst>
                    <a:ext uri="{9D8B030D-6E8A-4147-A177-3AD203B41FA5}">
                      <a16:colId xmlns:a16="http://schemas.microsoft.com/office/drawing/2014/main" val="436052072"/>
                    </a:ext>
                  </a:extLst>
                </a:gridCol>
                <a:gridCol w="338521">
                  <a:extLst>
                    <a:ext uri="{9D8B030D-6E8A-4147-A177-3AD203B41FA5}">
                      <a16:colId xmlns:a16="http://schemas.microsoft.com/office/drawing/2014/main" val="1309806210"/>
                    </a:ext>
                  </a:extLst>
                </a:gridCol>
                <a:gridCol w="338521">
                  <a:extLst>
                    <a:ext uri="{9D8B030D-6E8A-4147-A177-3AD203B41FA5}">
                      <a16:colId xmlns:a16="http://schemas.microsoft.com/office/drawing/2014/main" val="782321173"/>
                    </a:ext>
                  </a:extLst>
                </a:gridCol>
              </a:tblGrid>
              <a:tr h="370840">
                <a:tc>
                  <a:txBody>
                    <a:bodyPr/>
                    <a:lstStyle/>
                    <a:p>
                      <a:pPr algn="ctr"/>
                      <a:r>
                        <a:rPr lang="en-US" sz="2400" dirty="0">
                          <a:solidFill>
                            <a:schemeClr val="tx2"/>
                          </a:solidFill>
                        </a:rPr>
                        <a:t>A4</a:t>
                      </a:r>
                    </a:p>
                  </a:txBody>
                  <a:tcPr>
                    <a:noFill/>
                  </a:tcPr>
                </a:tc>
                <a:tc>
                  <a:txBody>
                    <a:bodyPr/>
                    <a:lstStyle/>
                    <a:p>
                      <a:pPr algn="ctr"/>
                      <a:r>
                        <a:rPr lang="en-US" dirty="0"/>
                        <a:t>0</a:t>
                      </a:r>
                    </a:p>
                  </a:txBody>
                  <a:tcPr anchor="ctr"/>
                </a:tc>
                <a:tc>
                  <a:txBody>
                    <a:bodyPr/>
                    <a:lstStyle/>
                    <a:p>
                      <a:pPr algn="ctr"/>
                      <a:r>
                        <a:rPr lang="en-US" dirty="0"/>
                        <a:t>1</a:t>
                      </a:r>
                    </a:p>
                  </a:txBody>
                  <a:tcPr anchor="ctr"/>
                </a:tc>
                <a:tc>
                  <a:txBody>
                    <a:bodyPr/>
                    <a:lstStyle/>
                    <a:p>
                      <a:pPr algn="ctr"/>
                      <a:r>
                        <a:rPr lang="en-US" dirty="0"/>
                        <a:t>1</a:t>
                      </a:r>
                    </a:p>
                  </a:txBody>
                  <a:tcPr anchor="ctr"/>
                </a:tc>
                <a:tc>
                  <a:txBody>
                    <a:bodyPr/>
                    <a:lstStyle/>
                    <a:p>
                      <a:pPr algn="ctr"/>
                      <a:r>
                        <a:rPr lang="en-US" dirty="0"/>
                        <a:t>0</a:t>
                      </a:r>
                    </a:p>
                  </a:txBody>
                  <a:tcPr anchor="ctr"/>
                </a:tc>
                <a:tc>
                  <a:txBody>
                    <a:bodyPr/>
                    <a:lstStyle/>
                    <a:p>
                      <a:pPr algn="ctr"/>
                      <a:r>
                        <a:rPr lang="en-US" dirty="0"/>
                        <a:t>1</a:t>
                      </a:r>
                    </a:p>
                  </a:txBody>
                  <a:tcPr anchor="ctr"/>
                </a:tc>
                <a:tc>
                  <a:txBody>
                    <a:bodyPr/>
                    <a:lstStyle/>
                    <a:p>
                      <a:pPr algn="ctr"/>
                      <a:r>
                        <a:rPr lang="en-US" dirty="0"/>
                        <a:t>0</a:t>
                      </a:r>
                    </a:p>
                  </a:txBody>
                  <a:tcPr anchor="ctr"/>
                </a:tc>
                <a:tc>
                  <a:txBody>
                    <a:bodyPr/>
                    <a:lstStyle/>
                    <a:p>
                      <a:pPr algn="ctr"/>
                      <a:r>
                        <a:rPr lang="en-US" dirty="0">
                          <a:solidFill>
                            <a:schemeClr val="tx2"/>
                          </a:solidFill>
                        </a:rPr>
                        <a:t>3</a:t>
                      </a:r>
                    </a:p>
                  </a:txBody>
                  <a:tcPr anchor="ctr">
                    <a:noFill/>
                  </a:tcPr>
                </a:tc>
                <a:extLst>
                  <a:ext uri="{0D108BD9-81ED-4DB2-BD59-A6C34878D82A}">
                    <a16:rowId xmlns:a16="http://schemas.microsoft.com/office/drawing/2014/main" val="915929606"/>
                  </a:ext>
                </a:extLst>
              </a:tr>
            </a:tbl>
          </a:graphicData>
        </a:graphic>
      </p:graphicFrame>
      <p:sp>
        <p:nvSpPr>
          <p:cNvPr id="41" name="Rectangle 40">
            <a:extLst>
              <a:ext uri="{FF2B5EF4-FFF2-40B4-BE49-F238E27FC236}">
                <a16:creationId xmlns:a16="http://schemas.microsoft.com/office/drawing/2014/main" id="{2E6D8D0A-5872-429F-A972-FB541A1DA7A9}"/>
              </a:ext>
            </a:extLst>
          </p:cNvPr>
          <p:cNvSpPr/>
          <p:nvPr/>
        </p:nvSpPr>
        <p:spPr>
          <a:xfrm>
            <a:off x="7688892" y="1742079"/>
            <a:ext cx="2979196" cy="4001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chemeClr val="tx2"/>
                </a:solidFill>
              </a:rPr>
              <a:t>Selection</a:t>
            </a:r>
          </a:p>
        </p:txBody>
      </p:sp>
      <p:graphicFrame>
        <p:nvGraphicFramePr>
          <p:cNvPr id="42" name="Table 5">
            <a:extLst>
              <a:ext uri="{FF2B5EF4-FFF2-40B4-BE49-F238E27FC236}">
                <a16:creationId xmlns:a16="http://schemas.microsoft.com/office/drawing/2014/main" id="{80494671-4A08-4D1F-9838-F5B348C777EC}"/>
              </a:ext>
            </a:extLst>
          </p:cNvPr>
          <p:cNvGraphicFramePr>
            <a:graphicFrameLocks noGrp="1"/>
          </p:cNvGraphicFramePr>
          <p:nvPr>
            <p:extLst>
              <p:ext uri="{D42A27DB-BD31-4B8C-83A1-F6EECF244321}">
                <p14:modId xmlns:p14="http://schemas.microsoft.com/office/powerpoint/2010/main" val="3510067203"/>
              </p:ext>
            </p:extLst>
          </p:nvPr>
        </p:nvGraphicFramePr>
        <p:xfrm>
          <a:off x="7688892" y="2280233"/>
          <a:ext cx="2979194" cy="457200"/>
        </p:xfrm>
        <a:graphic>
          <a:graphicData uri="http://schemas.openxmlformats.org/drawingml/2006/table">
            <a:tbl>
              <a:tblPr firstRow="1" bandRow="1">
                <a:tableStyleId>{21E4AEA4-8DFA-4A89-87EB-49C32662AFE0}</a:tableStyleId>
              </a:tblPr>
              <a:tblGrid>
                <a:gridCol w="609545">
                  <a:extLst>
                    <a:ext uri="{9D8B030D-6E8A-4147-A177-3AD203B41FA5}">
                      <a16:colId xmlns:a16="http://schemas.microsoft.com/office/drawing/2014/main" val="704320444"/>
                    </a:ext>
                  </a:extLst>
                </a:gridCol>
                <a:gridCol w="338521">
                  <a:extLst>
                    <a:ext uri="{9D8B030D-6E8A-4147-A177-3AD203B41FA5}">
                      <a16:colId xmlns:a16="http://schemas.microsoft.com/office/drawing/2014/main" val="27208905"/>
                    </a:ext>
                  </a:extLst>
                </a:gridCol>
                <a:gridCol w="338521">
                  <a:extLst>
                    <a:ext uri="{9D8B030D-6E8A-4147-A177-3AD203B41FA5}">
                      <a16:colId xmlns:a16="http://schemas.microsoft.com/office/drawing/2014/main" val="3177219722"/>
                    </a:ext>
                  </a:extLst>
                </a:gridCol>
                <a:gridCol w="338522">
                  <a:extLst>
                    <a:ext uri="{9D8B030D-6E8A-4147-A177-3AD203B41FA5}">
                      <a16:colId xmlns:a16="http://schemas.microsoft.com/office/drawing/2014/main" val="2825803831"/>
                    </a:ext>
                  </a:extLst>
                </a:gridCol>
                <a:gridCol w="338522">
                  <a:extLst>
                    <a:ext uri="{9D8B030D-6E8A-4147-A177-3AD203B41FA5}">
                      <a16:colId xmlns:a16="http://schemas.microsoft.com/office/drawing/2014/main" val="2714163801"/>
                    </a:ext>
                  </a:extLst>
                </a:gridCol>
                <a:gridCol w="338521">
                  <a:extLst>
                    <a:ext uri="{9D8B030D-6E8A-4147-A177-3AD203B41FA5}">
                      <a16:colId xmlns:a16="http://schemas.microsoft.com/office/drawing/2014/main" val="436052072"/>
                    </a:ext>
                  </a:extLst>
                </a:gridCol>
                <a:gridCol w="338521">
                  <a:extLst>
                    <a:ext uri="{9D8B030D-6E8A-4147-A177-3AD203B41FA5}">
                      <a16:colId xmlns:a16="http://schemas.microsoft.com/office/drawing/2014/main" val="1309806210"/>
                    </a:ext>
                  </a:extLst>
                </a:gridCol>
                <a:gridCol w="338521">
                  <a:extLst>
                    <a:ext uri="{9D8B030D-6E8A-4147-A177-3AD203B41FA5}">
                      <a16:colId xmlns:a16="http://schemas.microsoft.com/office/drawing/2014/main" val="4162432926"/>
                    </a:ext>
                  </a:extLst>
                </a:gridCol>
              </a:tblGrid>
              <a:tr h="370840">
                <a:tc>
                  <a:txBody>
                    <a:bodyPr/>
                    <a:lstStyle/>
                    <a:p>
                      <a:pPr algn="ctr"/>
                      <a:r>
                        <a:rPr lang="en-US" sz="2400" dirty="0">
                          <a:solidFill>
                            <a:schemeClr val="tx2"/>
                          </a:solidFill>
                        </a:rPr>
                        <a:t>A1</a:t>
                      </a:r>
                    </a:p>
                  </a:txBody>
                  <a:tcPr>
                    <a:noFill/>
                  </a:tcP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solidFill>
                            <a:schemeClr val="tx2"/>
                          </a:solidFill>
                        </a:rPr>
                        <a:t>5</a:t>
                      </a:r>
                    </a:p>
                  </a:txBody>
                  <a:tcPr anchor="ctr">
                    <a:noFill/>
                  </a:tcPr>
                </a:tc>
                <a:extLst>
                  <a:ext uri="{0D108BD9-81ED-4DB2-BD59-A6C34878D82A}">
                    <a16:rowId xmlns:a16="http://schemas.microsoft.com/office/drawing/2014/main" val="915929606"/>
                  </a:ext>
                </a:extLst>
              </a:tr>
            </a:tbl>
          </a:graphicData>
        </a:graphic>
      </p:graphicFrame>
      <p:graphicFrame>
        <p:nvGraphicFramePr>
          <p:cNvPr id="43" name="Table 5">
            <a:extLst>
              <a:ext uri="{FF2B5EF4-FFF2-40B4-BE49-F238E27FC236}">
                <a16:creationId xmlns:a16="http://schemas.microsoft.com/office/drawing/2014/main" id="{391306A4-EC7B-4654-BE26-6A3515B0EC33}"/>
              </a:ext>
            </a:extLst>
          </p:cNvPr>
          <p:cNvGraphicFramePr>
            <a:graphicFrameLocks noGrp="1"/>
          </p:cNvGraphicFramePr>
          <p:nvPr>
            <p:extLst>
              <p:ext uri="{D42A27DB-BD31-4B8C-83A1-F6EECF244321}">
                <p14:modId xmlns:p14="http://schemas.microsoft.com/office/powerpoint/2010/main" val="2750913221"/>
              </p:ext>
            </p:extLst>
          </p:nvPr>
        </p:nvGraphicFramePr>
        <p:xfrm>
          <a:off x="7688892" y="2755894"/>
          <a:ext cx="2979194" cy="457200"/>
        </p:xfrm>
        <a:graphic>
          <a:graphicData uri="http://schemas.openxmlformats.org/drawingml/2006/table">
            <a:tbl>
              <a:tblPr firstRow="1" bandRow="1">
                <a:tableStyleId>{21E4AEA4-8DFA-4A89-87EB-49C32662AFE0}</a:tableStyleId>
              </a:tblPr>
              <a:tblGrid>
                <a:gridCol w="609545">
                  <a:extLst>
                    <a:ext uri="{9D8B030D-6E8A-4147-A177-3AD203B41FA5}">
                      <a16:colId xmlns:a16="http://schemas.microsoft.com/office/drawing/2014/main" val="704320444"/>
                    </a:ext>
                  </a:extLst>
                </a:gridCol>
                <a:gridCol w="338521">
                  <a:extLst>
                    <a:ext uri="{9D8B030D-6E8A-4147-A177-3AD203B41FA5}">
                      <a16:colId xmlns:a16="http://schemas.microsoft.com/office/drawing/2014/main" val="27208905"/>
                    </a:ext>
                  </a:extLst>
                </a:gridCol>
                <a:gridCol w="338521">
                  <a:extLst>
                    <a:ext uri="{9D8B030D-6E8A-4147-A177-3AD203B41FA5}">
                      <a16:colId xmlns:a16="http://schemas.microsoft.com/office/drawing/2014/main" val="3177219722"/>
                    </a:ext>
                  </a:extLst>
                </a:gridCol>
                <a:gridCol w="338522">
                  <a:extLst>
                    <a:ext uri="{9D8B030D-6E8A-4147-A177-3AD203B41FA5}">
                      <a16:colId xmlns:a16="http://schemas.microsoft.com/office/drawing/2014/main" val="2825803831"/>
                    </a:ext>
                  </a:extLst>
                </a:gridCol>
                <a:gridCol w="338522">
                  <a:extLst>
                    <a:ext uri="{9D8B030D-6E8A-4147-A177-3AD203B41FA5}">
                      <a16:colId xmlns:a16="http://schemas.microsoft.com/office/drawing/2014/main" val="2714163801"/>
                    </a:ext>
                  </a:extLst>
                </a:gridCol>
                <a:gridCol w="338521">
                  <a:extLst>
                    <a:ext uri="{9D8B030D-6E8A-4147-A177-3AD203B41FA5}">
                      <a16:colId xmlns:a16="http://schemas.microsoft.com/office/drawing/2014/main" val="436052072"/>
                    </a:ext>
                  </a:extLst>
                </a:gridCol>
                <a:gridCol w="338521">
                  <a:extLst>
                    <a:ext uri="{9D8B030D-6E8A-4147-A177-3AD203B41FA5}">
                      <a16:colId xmlns:a16="http://schemas.microsoft.com/office/drawing/2014/main" val="1309806210"/>
                    </a:ext>
                  </a:extLst>
                </a:gridCol>
                <a:gridCol w="338521">
                  <a:extLst>
                    <a:ext uri="{9D8B030D-6E8A-4147-A177-3AD203B41FA5}">
                      <a16:colId xmlns:a16="http://schemas.microsoft.com/office/drawing/2014/main" val="3283046346"/>
                    </a:ext>
                  </a:extLst>
                </a:gridCol>
              </a:tblGrid>
              <a:tr h="370840">
                <a:tc>
                  <a:txBody>
                    <a:bodyPr/>
                    <a:lstStyle/>
                    <a:p>
                      <a:pPr algn="ctr"/>
                      <a:r>
                        <a:rPr lang="en-US" sz="2400" dirty="0">
                          <a:solidFill>
                            <a:schemeClr val="tx2"/>
                          </a:solidFill>
                        </a:rPr>
                        <a:t>A2</a:t>
                      </a:r>
                    </a:p>
                  </a:txBody>
                  <a:tcPr>
                    <a:noFill/>
                  </a:tcPr>
                </a:tc>
                <a:tc>
                  <a:txBody>
                    <a:bodyPr/>
                    <a:lstStyle/>
                    <a:p>
                      <a:pPr algn="ctr"/>
                      <a:r>
                        <a:rPr lang="en-US" dirty="0"/>
                        <a:t>1</a:t>
                      </a:r>
                    </a:p>
                  </a:txBody>
                  <a:tcPr anchor="ctr"/>
                </a:tc>
                <a:tc>
                  <a:txBody>
                    <a:bodyPr/>
                    <a:lstStyle/>
                    <a:p>
                      <a:pPr algn="ctr"/>
                      <a:r>
                        <a:rPr lang="en-US" dirty="0"/>
                        <a:t>1</a:t>
                      </a:r>
                    </a:p>
                  </a:txBody>
                  <a:tcPr anchor="ctr"/>
                </a:tc>
                <a:tc>
                  <a:txBody>
                    <a:bodyPr/>
                    <a:lstStyle/>
                    <a:p>
                      <a:pPr algn="ctr"/>
                      <a:r>
                        <a:rPr lang="en-US" dirty="0"/>
                        <a:t>1</a:t>
                      </a:r>
                    </a:p>
                  </a:txBody>
                  <a:tcPr anchor="ctr"/>
                </a:tc>
                <a:tc>
                  <a:txBody>
                    <a:bodyPr/>
                    <a:lstStyle/>
                    <a:p>
                      <a:pPr algn="ctr"/>
                      <a:r>
                        <a:rPr lang="en-US" dirty="0"/>
                        <a:t>1</a:t>
                      </a:r>
                    </a:p>
                  </a:txBody>
                  <a:tcPr anchor="ctr"/>
                </a:tc>
                <a:tc>
                  <a:txBody>
                    <a:bodyPr/>
                    <a:lstStyle/>
                    <a:p>
                      <a:pPr algn="ctr"/>
                      <a:r>
                        <a:rPr lang="en-US" dirty="0"/>
                        <a:t>1</a:t>
                      </a:r>
                    </a:p>
                  </a:txBody>
                  <a:tcPr anchor="ctr"/>
                </a:tc>
                <a:tc>
                  <a:txBody>
                    <a:bodyPr/>
                    <a:lstStyle/>
                    <a:p>
                      <a:pPr algn="ctr"/>
                      <a:r>
                        <a:rPr lang="en-US" dirty="0"/>
                        <a:t>1</a:t>
                      </a:r>
                    </a:p>
                  </a:txBody>
                  <a:tcPr anchor="ctr"/>
                </a:tc>
                <a:tc>
                  <a:txBody>
                    <a:bodyPr/>
                    <a:lstStyle/>
                    <a:p>
                      <a:pPr algn="ctr"/>
                      <a:r>
                        <a:rPr lang="en-US" dirty="0">
                          <a:solidFill>
                            <a:schemeClr val="tx2"/>
                          </a:solidFill>
                        </a:rPr>
                        <a:t>6</a:t>
                      </a:r>
                    </a:p>
                  </a:txBody>
                  <a:tcPr anchor="ctr">
                    <a:noFill/>
                  </a:tcPr>
                </a:tc>
                <a:extLst>
                  <a:ext uri="{0D108BD9-81ED-4DB2-BD59-A6C34878D82A}">
                    <a16:rowId xmlns:a16="http://schemas.microsoft.com/office/drawing/2014/main" val="915929606"/>
                  </a:ext>
                </a:extLst>
              </a:tr>
            </a:tbl>
          </a:graphicData>
        </a:graphic>
      </p:graphicFrame>
      <p:sp>
        <p:nvSpPr>
          <p:cNvPr id="49" name="Rectangle 48">
            <a:extLst>
              <a:ext uri="{FF2B5EF4-FFF2-40B4-BE49-F238E27FC236}">
                <a16:creationId xmlns:a16="http://schemas.microsoft.com/office/drawing/2014/main" id="{B13B81F5-50DE-4BEF-861D-CDD6FB072BA2}"/>
              </a:ext>
            </a:extLst>
          </p:cNvPr>
          <p:cNvSpPr/>
          <p:nvPr/>
        </p:nvSpPr>
        <p:spPr>
          <a:xfrm>
            <a:off x="7929519" y="4430702"/>
            <a:ext cx="2979196" cy="4001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chemeClr val="tx2"/>
                </a:solidFill>
              </a:rPr>
              <a:t>Crossover</a:t>
            </a:r>
          </a:p>
        </p:txBody>
      </p:sp>
      <p:graphicFrame>
        <p:nvGraphicFramePr>
          <p:cNvPr id="50" name="Table 5">
            <a:extLst>
              <a:ext uri="{FF2B5EF4-FFF2-40B4-BE49-F238E27FC236}">
                <a16:creationId xmlns:a16="http://schemas.microsoft.com/office/drawing/2014/main" id="{A345E11E-A8A5-4F24-9284-1F4EDAB308A5}"/>
              </a:ext>
            </a:extLst>
          </p:cNvPr>
          <p:cNvGraphicFramePr>
            <a:graphicFrameLocks noGrp="1"/>
          </p:cNvGraphicFramePr>
          <p:nvPr>
            <p:extLst>
              <p:ext uri="{D42A27DB-BD31-4B8C-83A1-F6EECF244321}">
                <p14:modId xmlns:p14="http://schemas.microsoft.com/office/powerpoint/2010/main" val="1896617539"/>
              </p:ext>
            </p:extLst>
          </p:nvPr>
        </p:nvGraphicFramePr>
        <p:xfrm>
          <a:off x="7842894" y="4968856"/>
          <a:ext cx="2979194" cy="457200"/>
        </p:xfrm>
        <a:graphic>
          <a:graphicData uri="http://schemas.openxmlformats.org/drawingml/2006/table">
            <a:tbl>
              <a:tblPr firstRow="1" bandRow="1">
                <a:tableStyleId>{21E4AEA4-8DFA-4A89-87EB-49C32662AFE0}</a:tableStyleId>
              </a:tblPr>
              <a:tblGrid>
                <a:gridCol w="609545">
                  <a:extLst>
                    <a:ext uri="{9D8B030D-6E8A-4147-A177-3AD203B41FA5}">
                      <a16:colId xmlns:a16="http://schemas.microsoft.com/office/drawing/2014/main" val="704320444"/>
                    </a:ext>
                  </a:extLst>
                </a:gridCol>
                <a:gridCol w="338521">
                  <a:extLst>
                    <a:ext uri="{9D8B030D-6E8A-4147-A177-3AD203B41FA5}">
                      <a16:colId xmlns:a16="http://schemas.microsoft.com/office/drawing/2014/main" val="27208905"/>
                    </a:ext>
                  </a:extLst>
                </a:gridCol>
                <a:gridCol w="338521">
                  <a:extLst>
                    <a:ext uri="{9D8B030D-6E8A-4147-A177-3AD203B41FA5}">
                      <a16:colId xmlns:a16="http://schemas.microsoft.com/office/drawing/2014/main" val="3177219722"/>
                    </a:ext>
                  </a:extLst>
                </a:gridCol>
                <a:gridCol w="338522">
                  <a:extLst>
                    <a:ext uri="{9D8B030D-6E8A-4147-A177-3AD203B41FA5}">
                      <a16:colId xmlns:a16="http://schemas.microsoft.com/office/drawing/2014/main" val="2825803831"/>
                    </a:ext>
                  </a:extLst>
                </a:gridCol>
                <a:gridCol w="338522">
                  <a:extLst>
                    <a:ext uri="{9D8B030D-6E8A-4147-A177-3AD203B41FA5}">
                      <a16:colId xmlns:a16="http://schemas.microsoft.com/office/drawing/2014/main" val="2714163801"/>
                    </a:ext>
                  </a:extLst>
                </a:gridCol>
                <a:gridCol w="338521">
                  <a:extLst>
                    <a:ext uri="{9D8B030D-6E8A-4147-A177-3AD203B41FA5}">
                      <a16:colId xmlns:a16="http://schemas.microsoft.com/office/drawing/2014/main" val="436052072"/>
                    </a:ext>
                  </a:extLst>
                </a:gridCol>
                <a:gridCol w="338521">
                  <a:extLst>
                    <a:ext uri="{9D8B030D-6E8A-4147-A177-3AD203B41FA5}">
                      <a16:colId xmlns:a16="http://schemas.microsoft.com/office/drawing/2014/main" val="1309806210"/>
                    </a:ext>
                  </a:extLst>
                </a:gridCol>
                <a:gridCol w="338521">
                  <a:extLst>
                    <a:ext uri="{9D8B030D-6E8A-4147-A177-3AD203B41FA5}">
                      <a16:colId xmlns:a16="http://schemas.microsoft.com/office/drawing/2014/main" val="4162432926"/>
                    </a:ext>
                  </a:extLst>
                </a:gridCol>
              </a:tblGrid>
              <a:tr h="370840">
                <a:tc>
                  <a:txBody>
                    <a:bodyPr/>
                    <a:lstStyle/>
                    <a:p>
                      <a:pPr algn="ctr"/>
                      <a:r>
                        <a:rPr lang="en-US" sz="2400" dirty="0">
                          <a:solidFill>
                            <a:schemeClr val="tx2"/>
                          </a:solidFill>
                        </a:rPr>
                        <a:t>A1</a:t>
                      </a:r>
                    </a:p>
                  </a:txBody>
                  <a:tcPr>
                    <a:noFill/>
                  </a:tcP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endParaRPr lang="en-US" dirty="0">
                        <a:solidFill>
                          <a:schemeClr val="tx2"/>
                        </a:solidFill>
                      </a:endParaRPr>
                    </a:p>
                  </a:txBody>
                  <a:tcPr anchor="ctr">
                    <a:noFill/>
                  </a:tcPr>
                </a:tc>
                <a:extLst>
                  <a:ext uri="{0D108BD9-81ED-4DB2-BD59-A6C34878D82A}">
                    <a16:rowId xmlns:a16="http://schemas.microsoft.com/office/drawing/2014/main" val="915929606"/>
                  </a:ext>
                </a:extLst>
              </a:tr>
            </a:tbl>
          </a:graphicData>
        </a:graphic>
      </p:graphicFrame>
      <p:graphicFrame>
        <p:nvGraphicFramePr>
          <p:cNvPr id="51" name="Table 5">
            <a:extLst>
              <a:ext uri="{FF2B5EF4-FFF2-40B4-BE49-F238E27FC236}">
                <a16:creationId xmlns:a16="http://schemas.microsoft.com/office/drawing/2014/main" id="{66E5B701-ACD4-45E3-AF5A-B88E3789B5E0}"/>
              </a:ext>
            </a:extLst>
          </p:cNvPr>
          <p:cNvGraphicFramePr>
            <a:graphicFrameLocks noGrp="1"/>
          </p:cNvGraphicFramePr>
          <p:nvPr>
            <p:extLst>
              <p:ext uri="{D42A27DB-BD31-4B8C-83A1-F6EECF244321}">
                <p14:modId xmlns:p14="http://schemas.microsoft.com/office/powerpoint/2010/main" val="381342066"/>
              </p:ext>
            </p:extLst>
          </p:nvPr>
        </p:nvGraphicFramePr>
        <p:xfrm>
          <a:off x="7842894" y="5444517"/>
          <a:ext cx="2979194" cy="457200"/>
        </p:xfrm>
        <a:graphic>
          <a:graphicData uri="http://schemas.openxmlformats.org/drawingml/2006/table">
            <a:tbl>
              <a:tblPr firstRow="1" bandRow="1">
                <a:tableStyleId>{21E4AEA4-8DFA-4A89-87EB-49C32662AFE0}</a:tableStyleId>
              </a:tblPr>
              <a:tblGrid>
                <a:gridCol w="609545">
                  <a:extLst>
                    <a:ext uri="{9D8B030D-6E8A-4147-A177-3AD203B41FA5}">
                      <a16:colId xmlns:a16="http://schemas.microsoft.com/office/drawing/2014/main" val="704320444"/>
                    </a:ext>
                  </a:extLst>
                </a:gridCol>
                <a:gridCol w="338521">
                  <a:extLst>
                    <a:ext uri="{9D8B030D-6E8A-4147-A177-3AD203B41FA5}">
                      <a16:colId xmlns:a16="http://schemas.microsoft.com/office/drawing/2014/main" val="27208905"/>
                    </a:ext>
                  </a:extLst>
                </a:gridCol>
                <a:gridCol w="338521">
                  <a:extLst>
                    <a:ext uri="{9D8B030D-6E8A-4147-A177-3AD203B41FA5}">
                      <a16:colId xmlns:a16="http://schemas.microsoft.com/office/drawing/2014/main" val="3177219722"/>
                    </a:ext>
                  </a:extLst>
                </a:gridCol>
                <a:gridCol w="338522">
                  <a:extLst>
                    <a:ext uri="{9D8B030D-6E8A-4147-A177-3AD203B41FA5}">
                      <a16:colId xmlns:a16="http://schemas.microsoft.com/office/drawing/2014/main" val="2825803831"/>
                    </a:ext>
                  </a:extLst>
                </a:gridCol>
                <a:gridCol w="338522">
                  <a:extLst>
                    <a:ext uri="{9D8B030D-6E8A-4147-A177-3AD203B41FA5}">
                      <a16:colId xmlns:a16="http://schemas.microsoft.com/office/drawing/2014/main" val="2714163801"/>
                    </a:ext>
                  </a:extLst>
                </a:gridCol>
                <a:gridCol w="338521">
                  <a:extLst>
                    <a:ext uri="{9D8B030D-6E8A-4147-A177-3AD203B41FA5}">
                      <a16:colId xmlns:a16="http://schemas.microsoft.com/office/drawing/2014/main" val="436052072"/>
                    </a:ext>
                  </a:extLst>
                </a:gridCol>
                <a:gridCol w="338521">
                  <a:extLst>
                    <a:ext uri="{9D8B030D-6E8A-4147-A177-3AD203B41FA5}">
                      <a16:colId xmlns:a16="http://schemas.microsoft.com/office/drawing/2014/main" val="1309806210"/>
                    </a:ext>
                  </a:extLst>
                </a:gridCol>
                <a:gridCol w="338521">
                  <a:extLst>
                    <a:ext uri="{9D8B030D-6E8A-4147-A177-3AD203B41FA5}">
                      <a16:colId xmlns:a16="http://schemas.microsoft.com/office/drawing/2014/main" val="3283046346"/>
                    </a:ext>
                  </a:extLst>
                </a:gridCol>
              </a:tblGrid>
              <a:tr h="370840">
                <a:tc>
                  <a:txBody>
                    <a:bodyPr/>
                    <a:lstStyle/>
                    <a:p>
                      <a:pPr algn="ctr"/>
                      <a:r>
                        <a:rPr lang="en-US" sz="2400" dirty="0">
                          <a:solidFill>
                            <a:schemeClr val="tx2"/>
                          </a:solidFill>
                        </a:rPr>
                        <a:t>A2</a:t>
                      </a:r>
                    </a:p>
                  </a:txBody>
                  <a:tcPr>
                    <a:noFill/>
                  </a:tcPr>
                </a:tc>
                <a:tc>
                  <a:txBody>
                    <a:bodyPr/>
                    <a:lstStyle/>
                    <a:p>
                      <a:pPr algn="ctr"/>
                      <a:r>
                        <a:rPr lang="en-US" dirty="0"/>
                        <a:t>1</a:t>
                      </a:r>
                    </a:p>
                  </a:txBody>
                  <a:tcPr anchor="ctr"/>
                </a:tc>
                <a:tc>
                  <a:txBody>
                    <a:bodyPr/>
                    <a:lstStyle/>
                    <a:p>
                      <a:pPr algn="ctr"/>
                      <a:r>
                        <a:rPr lang="en-US" dirty="0"/>
                        <a:t>1</a:t>
                      </a:r>
                    </a:p>
                  </a:txBody>
                  <a:tcPr anchor="ctr"/>
                </a:tc>
                <a:tc>
                  <a:txBody>
                    <a:bodyPr/>
                    <a:lstStyle/>
                    <a:p>
                      <a:pPr algn="ctr"/>
                      <a:r>
                        <a:rPr lang="en-US" dirty="0"/>
                        <a:t>1</a:t>
                      </a:r>
                    </a:p>
                  </a:txBody>
                  <a:tcPr anchor="ctr"/>
                </a:tc>
                <a:tc>
                  <a:txBody>
                    <a:bodyPr/>
                    <a:lstStyle/>
                    <a:p>
                      <a:pPr algn="ctr"/>
                      <a:r>
                        <a:rPr lang="en-US" dirty="0"/>
                        <a:t>1</a:t>
                      </a:r>
                    </a:p>
                  </a:txBody>
                  <a:tcPr anchor="ctr"/>
                </a:tc>
                <a:tc>
                  <a:txBody>
                    <a:bodyPr/>
                    <a:lstStyle/>
                    <a:p>
                      <a:pPr algn="ctr"/>
                      <a:r>
                        <a:rPr lang="en-US" dirty="0"/>
                        <a:t>1</a:t>
                      </a:r>
                    </a:p>
                  </a:txBody>
                  <a:tcPr anchor="ctr"/>
                </a:tc>
                <a:tc>
                  <a:txBody>
                    <a:bodyPr/>
                    <a:lstStyle/>
                    <a:p>
                      <a:pPr algn="ctr"/>
                      <a:r>
                        <a:rPr lang="en-US" dirty="0"/>
                        <a:t>1</a:t>
                      </a:r>
                    </a:p>
                  </a:txBody>
                  <a:tcPr anchor="ctr"/>
                </a:tc>
                <a:tc>
                  <a:txBody>
                    <a:bodyPr/>
                    <a:lstStyle/>
                    <a:p>
                      <a:pPr algn="ctr"/>
                      <a:endParaRPr lang="en-US" dirty="0">
                        <a:solidFill>
                          <a:schemeClr val="tx2"/>
                        </a:solidFill>
                      </a:endParaRPr>
                    </a:p>
                  </a:txBody>
                  <a:tcPr anchor="ctr">
                    <a:noFill/>
                  </a:tcPr>
                </a:tc>
                <a:extLst>
                  <a:ext uri="{0D108BD9-81ED-4DB2-BD59-A6C34878D82A}">
                    <a16:rowId xmlns:a16="http://schemas.microsoft.com/office/drawing/2014/main" val="915929606"/>
                  </a:ext>
                </a:extLst>
              </a:tr>
            </a:tbl>
          </a:graphicData>
        </a:graphic>
      </p:graphicFrame>
      <p:cxnSp>
        <p:nvCxnSpPr>
          <p:cNvPr id="8" name="Straight Connector 7">
            <a:extLst>
              <a:ext uri="{FF2B5EF4-FFF2-40B4-BE49-F238E27FC236}">
                <a16:creationId xmlns:a16="http://schemas.microsoft.com/office/drawing/2014/main" id="{079824BD-52A9-41A6-87A3-AA872CB1274E}"/>
              </a:ext>
            </a:extLst>
          </p:cNvPr>
          <p:cNvCxnSpPr/>
          <p:nvPr/>
        </p:nvCxnSpPr>
        <p:spPr>
          <a:xfrm>
            <a:off x="9471257" y="4883338"/>
            <a:ext cx="0" cy="108543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8868D5F7-4204-4F37-B1E3-45F565760E8C}"/>
              </a:ext>
            </a:extLst>
          </p:cNvPr>
          <p:cNvSpPr/>
          <p:nvPr/>
        </p:nvSpPr>
        <p:spPr>
          <a:xfrm>
            <a:off x="4814784" y="4430702"/>
            <a:ext cx="2979196" cy="4001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chemeClr val="tx2"/>
                </a:solidFill>
              </a:rPr>
              <a:t>Offspring</a:t>
            </a:r>
          </a:p>
        </p:txBody>
      </p:sp>
      <p:graphicFrame>
        <p:nvGraphicFramePr>
          <p:cNvPr id="55" name="Table 5">
            <a:extLst>
              <a:ext uri="{FF2B5EF4-FFF2-40B4-BE49-F238E27FC236}">
                <a16:creationId xmlns:a16="http://schemas.microsoft.com/office/drawing/2014/main" id="{397B97F1-23F1-417F-A6C3-D9F8626AFABA}"/>
              </a:ext>
            </a:extLst>
          </p:cNvPr>
          <p:cNvGraphicFramePr>
            <a:graphicFrameLocks noGrp="1"/>
          </p:cNvGraphicFramePr>
          <p:nvPr>
            <p:extLst>
              <p:ext uri="{D42A27DB-BD31-4B8C-83A1-F6EECF244321}">
                <p14:modId xmlns:p14="http://schemas.microsoft.com/office/powerpoint/2010/main" val="378288413"/>
              </p:ext>
            </p:extLst>
          </p:nvPr>
        </p:nvGraphicFramePr>
        <p:xfrm>
          <a:off x="4814784" y="4968856"/>
          <a:ext cx="2979194" cy="457200"/>
        </p:xfrm>
        <a:graphic>
          <a:graphicData uri="http://schemas.openxmlformats.org/drawingml/2006/table">
            <a:tbl>
              <a:tblPr firstRow="1" bandRow="1">
                <a:tableStyleId>{21E4AEA4-8DFA-4A89-87EB-49C32662AFE0}</a:tableStyleId>
              </a:tblPr>
              <a:tblGrid>
                <a:gridCol w="609545">
                  <a:extLst>
                    <a:ext uri="{9D8B030D-6E8A-4147-A177-3AD203B41FA5}">
                      <a16:colId xmlns:a16="http://schemas.microsoft.com/office/drawing/2014/main" val="704320444"/>
                    </a:ext>
                  </a:extLst>
                </a:gridCol>
                <a:gridCol w="338521">
                  <a:extLst>
                    <a:ext uri="{9D8B030D-6E8A-4147-A177-3AD203B41FA5}">
                      <a16:colId xmlns:a16="http://schemas.microsoft.com/office/drawing/2014/main" val="27208905"/>
                    </a:ext>
                  </a:extLst>
                </a:gridCol>
                <a:gridCol w="338521">
                  <a:extLst>
                    <a:ext uri="{9D8B030D-6E8A-4147-A177-3AD203B41FA5}">
                      <a16:colId xmlns:a16="http://schemas.microsoft.com/office/drawing/2014/main" val="3177219722"/>
                    </a:ext>
                  </a:extLst>
                </a:gridCol>
                <a:gridCol w="338522">
                  <a:extLst>
                    <a:ext uri="{9D8B030D-6E8A-4147-A177-3AD203B41FA5}">
                      <a16:colId xmlns:a16="http://schemas.microsoft.com/office/drawing/2014/main" val="2825803831"/>
                    </a:ext>
                  </a:extLst>
                </a:gridCol>
                <a:gridCol w="338522">
                  <a:extLst>
                    <a:ext uri="{9D8B030D-6E8A-4147-A177-3AD203B41FA5}">
                      <a16:colId xmlns:a16="http://schemas.microsoft.com/office/drawing/2014/main" val="2714163801"/>
                    </a:ext>
                  </a:extLst>
                </a:gridCol>
                <a:gridCol w="338521">
                  <a:extLst>
                    <a:ext uri="{9D8B030D-6E8A-4147-A177-3AD203B41FA5}">
                      <a16:colId xmlns:a16="http://schemas.microsoft.com/office/drawing/2014/main" val="436052072"/>
                    </a:ext>
                  </a:extLst>
                </a:gridCol>
                <a:gridCol w="338521">
                  <a:extLst>
                    <a:ext uri="{9D8B030D-6E8A-4147-A177-3AD203B41FA5}">
                      <a16:colId xmlns:a16="http://schemas.microsoft.com/office/drawing/2014/main" val="1309806210"/>
                    </a:ext>
                  </a:extLst>
                </a:gridCol>
                <a:gridCol w="338521">
                  <a:extLst>
                    <a:ext uri="{9D8B030D-6E8A-4147-A177-3AD203B41FA5}">
                      <a16:colId xmlns:a16="http://schemas.microsoft.com/office/drawing/2014/main" val="4162432926"/>
                    </a:ext>
                  </a:extLst>
                </a:gridCol>
              </a:tblGrid>
              <a:tr h="370840">
                <a:tc>
                  <a:txBody>
                    <a:bodyPr/>
                    <a:lstStyle/>
                    <a:p>
                      <a:pPr algn="ctr"/>
                      <a:r>
                        <a:rPr lang="en-US" sz="2400" dirty="0">
                          <a:solidFill>
                            <a:schemeClr val="tx2"/>
                          </a:solidFill>
                        </a:rPr>
                        <a:t>A5</a:t>
                      </a:r>
                    </a:p>
                  </a:txBody>
                  <a:tcPr>
                    <a:noFill/>
                  </a:tcPr>
                </a:tc>
                <a:tc>
                  <a:txBody>
                    <a:bodyPr/>
                    <a:lstStyle/>
                    <a:p>
                      <a:pPr algn="ctr"/>
                      <a:r>
                        <a:rPr lang="en-US" dirty="0"/>
                        <a:t>1</a:t>
                      </a:r>
                    </a:p>
                  </a:txBody>
                  <a:tcPr anchor="ctr"/>
                </a:tc>
                <a:tc>
                  <a:txBody>
                    <a:bodyPr/>
                    <a:lstStyle/>
                    <a:p>
                      <a:pPr algn="ctr"/>
                      <a:r>
                        <a:rPr lang="en-US" dirty="0"/>
                        <a:t>1</a:t>
                      </a:r>
                    </a:p>
                  </a:txBody>
                  <a:tcPr anchor="ctr"/>
                </a:tc>
                <a:tc>
                  <a:txBody>
                    <a:bodyPr/>
                    <a:lstStyle/>
                    <a:p>
                      <a:pPr algn="ctr"/>
                      <a:r>
                        <a:rPr lang="en-US" dirty="0"/>
                        <a:t>1</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endParaRPr lang="en-US" dirty="0">
                        <a:solidFill>
                          <a:schemeClr val="tx2"/>
                        </a:solidFill>
                      </a:endParaRPr>
                    </a:p>
                  </a:txBody>
                  <a:tcPr anchor="ctr">
                    <a:noFill/>
                  </a:tcPr>
                </a:tc>
                <a:extLst>
                  <a:ext uri="{0D108BD9-81ED-4DB2-BD59-A6C34878D82A}">
                    <a16:rowId xmlns:a16="http://schemas.microsoft.com/office/drawing/2014/main" val="915929606"/>
                  </a:ext>
                </a:extLst>
              </a:tr>
            </a:tbl>
          </a:graphicData>
        </a:graphic>
      </p:graphicFrame>
      <p:graphicFrame>
        <p:nvGraphicFramePr>
          <p:cNvPr id="56" name="Table 5">
            <a:extLst>
              <a:ext uri="{FF2B5EF4-FFF2-40B4-BE49-F238E27FC236}">
                <a16:creationId xmlns:a16="http://schemas.microsoft.com/office/drawing/2014/main" id="{818701A7-92E5-4EAC-ADC0-22727D57EE96}"/>
              </a:ext>
            </a:extLst>
          </p:cNvPr>
          <p:cNvGraphicFramePr>
            <a:graphicFrameLocks noGrp="1"/>
          </p:cNvGraphicFramePr>
          <p:nvPr>
            <p:extLst>
              <p:ext uri="{D42A27DB-BD31-4B8C-83A1-F6EECF244321}">
                <p14:modId xmlns:p14="http://schemas.microsoft.com/office/powerpoint/2010/main" val="2635619774"/>
              </p:ext>
            </p:extLst>
          </p:nvPr>
        </p:nvGraphicFramePr>
        <p:xfrm>
          <a:off x="4814784" y="5444517"/>
          <a:ext cx="2979194" cy="457200"/>
        </p:xfrm>
        <a:graphic>
          <a:graphicData uri="http://schemas.openxmlformats.org/drawingml/2006/table">
            <a:tbl>
              <a:tblPr firstRow="1" bandRow="1">
                <a:tableStyleId>{21E4AEA4-8DFA-4A89-87EB-49C32662AFE0}</a:tableStyleId>
              </a:tblPr>
              <a:tblGrid>
                <a:gridCol w="609545">
                  <a:extLst>
                    <a:ext uri="{9D8B030D-6E8A-4147-A177-3AD203B41FA5}">
                      <a16:colId xmlns:a16="http://schemas.microsoft.com/office/drawing/2014/main" val="704320444"/>
                    </a:ext>
                  </a:extLst>
                </a:gridCol>
                <a:gridCol w="338521">
                  <a:extLst>
                    <a:ext uri="{9D8B030D-6E8A-4147-A177-3AD203B41FA5}">
                      <a16:colId xmlns:a16="http://schemas.microsoft.com/office/drawing/2014/main" val="27208905"/>
                    </a:ext>
                  </a:extLst>
                </a:gridCol>
                <a:gridCol w="338521">
                  <a:extLst>
                    <a:ext uri="{9D8B030D-6E8A-4147-A177-3AD203B41FA5}">
                      <a16:colId xmlns:a16="http://schemas.microsoft.com/office/drawing/2014/main" val="3177219722"/>
                    </a:ext>
                  </a:extLst>
                </a:gridCol>
                <a:gridCol w="338522">
                  <a:extLst>
                    <a:ext uri="{9D8B030D-6E8A-4147-A177-3AD203B41FA5}">
                      <a16:colId xmlns:a16="http://schemas.microsoft.com/office/drawing/2014/main" val="2825803831"/>
                    </a:ext>
                  </a:extLst>
                </a:gridCol>
                <a:gridCol w="338522">
                  <a:extLst>
                    <a:ext uri="{9D8B030D-6E8A-4147-A177-3AD203B41FA5}">
                      <a16:colId xmlns:a16="http://schemas.microsoft.com/office/drawing/2014/main" val="2714163801"/>
                    </a:ext>
                  </a:extLst>
                </a:gridCol>
                <a:gridCol w="338521">
                  <a:extLst>
                    <a:ext uri="{9D8B030D-6E8A-4147-A177-3AD203B41FA5}">
                      <a16:colId xmlns:a16="http://schemas.microsoft.com/office/drawing/2014/main" val="436052072"/>
                    </a:ext>
                  </a:extLst>
                </a:gridCol>
                <a:gridCol w="338521">
                  <a:extLst>
                    <a:ext uri="{9D8B030D-6E8A-4147-A177-3AD203B41FA5}">
                      <a16:colId xmlns:a16="http://schemas.microsoft.com/office/drawing/2014/main" val="1309806210"/>
                    </a:ext>
                  </a:extLst>
                </a:gridCol>
                <a:gridCol w="338521">
                  <a:extLst>
                    <a:ext uri="{9D8B030D-6E8A-4147-A177-3AD203B41FA5}">
                      <a16:colId xmlns:a16="http://schemas.microsoft.com/office/drawing/2014/main" val="3283046346"/>
                    </a:ext>
                  </a:extLst>
                </a:gridCol>
              </a:tblGrid>
              <a:tr h="370840">
                <a:tc>
                  <a:txBody>
                    <a:bodyPr/>
                    <a:lstStyle/>
                    <a:p>
                      <a:pPr algn="ctr"/>
                      <a:r>
                        <a:rPr lang="en-US" sz="2400" dirty="0">
                          <a:solidFill>
                            <a:schemeClr val="tx2"/>
                          </a:solidFill>
                        </a:rPr>
                        <a:t>A6</a:t>
                      </a:r>
                    </a:p>
                  </a:txBody>
                  <a:tcPr>
                    <a:noFill/>
                  </a:tcP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1</a:t>
                      </a:r>
                    </a:p>
                  </a:txBody>
                  <a:tcPr anchor="ctr"/>
                </a:tc>
                <a:tc>
                  <a:txBody>
                    <a:bodyPr/>
                    <a:lstStyle/>
                    <a:p>
                      <a:pPr algn="ctr"/>
                      <a:r>
                        <a:rPr lang="en-US" dirty="0"/>
                        <a:t>1</a:t>
                      </a:r>
                    </a:p>
                  </a:txBody>
                  <a:tcPr anchor="ctr"/>
                </a:tc>
                <a:tc>
                  <a:txBody>
                    <a:bodyPr/>
                    <a:lstStyle/>
                    <a:p>
                      <a:pPr algn="ctr"/>
                      <a:r>
                        <a:rPr lang="en-US" dirty="0"/>
                        <a:t>1</a:t>
                      </a:r>
                    </a:p>
                  </a:txBody>
                  <a:tcPr anchor="ctr"/>
                </a:tc>
                <a:tc>
                  <a:txBody>
                    <a:bodyPr/>
                    <a:lstStyle/>
                    <a:p>
                      <a:pPr algn="ctr"/>
                      <a:endParaRPr lang="en-US" dirty="0">
                        <a:solidFill>
                          <a:schemeClr val="tx2"/>
                        </a:solidFill>
                      </a:endParaRPr>
                    </a:p>
                  </a:txBody>
                  <a:tcPr anchor="ctr">
                    <a:noFill/>
                  </a:tcPr>
                </a:tc>
                <a:extLst>
                  <a:ext uri="{0D108BD9-81ED-4DB2-BD59-A6C34878D82A}">
                    <a16:rowId xmlns:a16="http://schemas.microsoft.com/office/drawing/2014/main" val="915929606"/>
                  </a:ext>
                </a:extLst>
              </a:tr>
            </a:tbl>
          </a:graphicData>
        </a:graphic>
      </p:graphicFrame>
      <p:cxnSp>
        <p:nvCxnSpPr>
          <p:cNvPr id="12" name="Straight Arrow Connector 11">
            <a:extLst>
              <a:ext uri="{FF2B5EF4-FFF2-40B4-BE49-F238E27FC236}">
                <a16:creationId xmlns:a16="http://schemas.microsoft.com/office/drawing/2014/main" id="{6FCC1C81-7375-40F9-A94A-F3DCD053A158}"/>
              </a:ext>
            </a:extLst>
          </p:cNvPr>
          <p:cNvCxnSpPr/>
          <p:nvPr/>
        </p:nvCxnSpPr>
        <p:spPr>
          <a:xfrm>
            <a:off x="8576108" y="5277480"/>
            <a:ext cx="0" cy="250257"/>
          </a:xfrm>
          <a:prstGeom prst="straightConnector1">
            <a:avLst/>
          </a:prstGeom>
          <a:ln w="19050">
            <a:solidFill>
              <a:srgbClr val="007E39"/>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EED7724F-62AD-4858-BB70-205EC9716CBF}"/>
              </a:ext>
            </a:extLst>
          </p:cNvPr>
          <p:cNvCxnSpPr/>
          <p:nvPr/>
        </p:nvCxnSpPr>
        <p:spPr>
          <a:xfrm>
            <a:off x="8921012" y="5277480"/>
            <a:ext cx="0" cy="250257"/>
          </a:xfrm>
          <a:prstGeom prst="straightConnector1">
            <a:avLst/>
          </a:prstGeom>
          <a:ln w="19050">
            <a:solidFill>
              <a:srgbClr val="007E39"/>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4E6A4DAE-6FD1-4690-B592-33802FD5C594}"/>
              </a:ext>
            </a:extLst>
          </p:cNvPr>
          <p:cNvCxnSpPr/>
          <p:nvPr/>
        </p:nvCxnSpPr>
        <p:spPr>
          <a:xfrm>
            <a:off x="9257897" y="5277480"/>
            <a:ext cx="0" cy="250257"/>
          </a:xfrm>
          <a:prstGeom prst="straightConnector1">
            <a:avLst/>
          </a:prstGeom>
          <a:ln w="19050">
            <a:solidFill>
              <a:srgbClr val="007E39"/>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02D07FF-B576-41B0-A2CE-ED8FC0114155}"/>
              </a:ext>
            </a:extLst>
          </p:cNvPr>
          <p:cNvCxnSpPr/>
          <p:nvPr/>
        </p:nvCxnSpPr>
        <p:spPr>
          <a:xfrm flipV="1">
            <a:off x="8681985" y="5277480"/>
            <a:ext cx="0" cy="231007"/>
          </a:xfrm>
          <a:prstGeom prst="straightConnector1">
            <a:avLst/>
          </a:prstGeom>
          <a:ln w="19050">
            <a:solidFill>
              <a:srgbClr val="007E39"/>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87CC5452-BAA0-427A-BBAD-707157AA0003}"/>
              </a:ext>
            </a:extLst>
          </p:cNvPr>
          <p:cNvCxnSpPr/>
          <p:nvPr/>
        </p:nvCxnSpPr>
        <p:spPr>
          <a:xfrm flipV="1">
            <a:off x="9017264" y="5277480"/>
            <a:ext cx="0" cy="231007"/>
          </a:xfrm>
          <a:prstGeom prst="straightConnector1">
            <a:avLst/>
          </a:prstGeom>
          <a:ln w="19050">
            <a:solidFill>
              <a:srgbClr val="007E39"/>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D2E6FC8A-5AD1-4A14-9DF8-0D1ED4E3A5C5}"/>
              </a:ext>
            </a:extLst>
          </p:cNvPr>
          <p:cNvCxnSpPr/>
          <p:nvPr/>
        </p:nvCxnSpPr>
        <p:spPr>
          <a:xfrm flipV="1">
            <a:off x="9363774" y="5277480"/>
            <a:ext cx="0" cy="231007"/>
          </a:xfrm>
          <a:prstGeom prst="straightConnector1">
            <a:avLst/>
          </a:prstGeom>
          <a:ln w="19050">
            <a:solidFill>
              <a:srgbClr val="007E39"/>
            </a:solidFill>
            <a:tailEnd type="triangle"/>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64104011-95BE-4013-9681-8A76C9ED25E2}"/>
              </a:ext>
            </a:extLst>
          </p:cNvPr>
          <p:cNvSpPr/>
          <p:nvPr/>
        </p:nvSpPr>
        <p:spPr>
          <a:xfrm>
            <a:off x="1468723" y="4416298"/>
            <a:ext cx="3113541" cy="4001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chemeClr val="tx2"/>
                </a:solidFill>
              </a:rPr>
              <a:t>Mutation</a:t>
            </a:r>
          </a:p>
        </p:txBody>
      </p:sp>
      <p:graphicFrame>
        <p:nvGraphicFramePr>
          <p:cNvPr id="62" name="Table 5">
            <a:extLst>
              <a:ext uri="{FF2B5EF4-FFF2-40B4-BE49-F238E27FC236}">
                <a16:creationId xmlns:a16="http://schemas.microsoft.com/office/drawing/2014/main" id="{4228A1BA-9924-4CBC-95CA-EC2131C65D5D}"/>
              </a:ext>
            </a:extLst>
          </p:cNvPr>
          <p:cNvGraphicFramePr>
            <a:graphicFrameLocks noGrp="1"/>
          </p:cNvGraphicFramePr>
          <p:nvPr>
            <p:extLst>
              <p:ext uri="{D42A27DB-BD31-4B8C-83A1-F6EECF244321}">
                <p14:modId xmlns:p14="http://schemas.microsoft.com/office/powerpoint/2010/main" val="2949389734"/>
              </p:ext>
            </p:extLst>
          </p:nvPr>
        </p:nvGraphicFramePr>
        <p:xfrm>
          <a:off x="1126151" y="4968856"/>
          <a:ext cx="3728651" cy="579120"/>
        </p:xfrm>
        <a:graphic>
          <a:graphicData uri="http://schemas.openxmlformats.org/drawingml/2006/table">
            <a:tbl>
              <a:tblPr firstRow="1" bandRow="1">
                <a:tableStyleId>{21E4AEA4-8DFA-4A89-87EB-49C32662AFE0}</a:tableStyleId>
              </a:tblPr>
              <a:tblGrid>
                <a:gridCol w="685047">
                  <a:extLst>
                    <a:ext uri="{9D8B030D-6E8A-4147-A177-3AD203B41FA5}">
                      <a16:colId xmlns:a16="http://schemas.microsoft.com/office/drawing/2014/main" val="704320444"/>
                    </a:ext>
                  </a:extLst>
                </a:gridCol>
                <a:gridCol w="380450">
                  <a:extLst>
                    <a:ext uri="{9D8B030D-6E8A-4147-A177-3AD203B41FA5}">
                      <a16:colId xmlns:a16="http://schemas.microsoft.com/office/drawing/2014/main" val="27208905"/>
                    </a:ext>
                  </a:extLst>
                </a:gridCol>
                <a:gridCol w="380450">
                  <a:extLst>
                    <a:ext uri="{9D8B030D-6E8A-4147-A177-3AD203B41FA5}">
                      <a16:colId xmlns:a16="http://schemas.microsoft.com/office/drawing/2014/main" val="3177219722"/>
                    </a:ext>
                  </a:extLst>
                </a:gridCol>
                <a:gridCol w="380451">
                  <a:extLst>
                    <a:ext uri="{9D8B030D-6E8A-4147-A177-3AD203B41FA5}">
                      <a16:colId xmlns:a16="http://schemas.microsoft.com/office/drawing/2014/main" val="2825803831"/>
                    </a:ext>
                  </a:extLst>
                </a:gridCol>
                <a:gridCol w="380451">
                  <a:extLst>
                    <a:ext uri="{9D8B030D-6E8A-4147-A177-3AD203B41FA5}">
                      <a16:colId xmlns:a16="http://schemas.microsoft.com/office/drawing/2014/main" val="2714163801"/>
                    </a:ext>
                  </a:extLst>
                </a:gridCol>
                <a:gridCol w="380450">
                  <a:extLst>
                    <a:ext uri="{9D8B030D-6E8A-4147-A177-3AD203B41FA5}">
                      <a16:colId xmlns:a16="http://schemas.microsoft.com/office/drawing/2014/main" val="436052072"/>
                    </a:ext>
                  </a:extLst>
                </a:gridCol>
                <a:gridCol w="380450">
                  <a:extLst>
                    <a:ext uri="{9D8B030D-6E8A-4147-A177-3AD203B41FA5}">
                      <a16:colId xmlns:a16="http://schemas.microsoft.com/office/drawing/2014/main" val="1309806210"/>
                    </a:ext>
                  </a:extLst>
                </a:gridCol>
                <a:gridCol w="760902">
                  <a:extLst>
                    <a:ext uri="{9D8B030D-6E8A-4147-A177-3AD203B41FA5}">
                      <a16:colId xmlns:a16="http://schemas.microsoft.com/office/drawing/2014/main" val="4162432926"/>
                    </a:ext>
                  </a:extLst>
                </a:gridCol>
              </a:tblGrid>
              <a:tr h="370840">
                <a:tc>
                  <a:txBody>
                    <a:bodyPr/>
                    <a:lstStyle/>
                    <a:p>
                      <a:pPr algn="ctr"/>
                      <a:r>
                        <a:rPr lang="en-US" sz="2400" dirty="0">
                          <a:solidFill>
                            <a:schemeClr val="tx2"/>
                          </a:solidFill>
                        </a:rPr>
                        <a:t>A5</a:t>
                      </a:r>
                    </a:p>
                  </a:txBody>
                  <a:tcPr>
                    <a:noFill/>
                  </a:tcPr>
                </a:tc>
                <a:tc>
                  <a:txBody>
                    <a:bodyPr/>
                    <a:lstStyle/>
                    <a:p>
                      <a:pPr algn="ctr"/>
                      <a:r>
                        <a:rPr lang="en-US" dirty="0"/>
                        <a:t>1</a:t>
                      </a:r>
                    </a:p>
                  </a:txBody>
                  <a:tcPr anchor="ctr"/>
                </a:tc>
                <a:tc>
                  <a:txBody>
                    <a:bodyPr/>
                    <a:lstStyle/>
                    <a:p>
                      <a:pPr algn="ctr"/>
                      <a:r>
                        <a:rPr lang="en-US" dirty="0"/>
                        <a:t>1</a:t>
                      </a:r>
                    </a:p>
                  </a:txBody>
                  <a:tcPr anchor="ctr"/>
                </a:tc>
                <a:tc>
                  <a:txBody>
                    <a:bodyPr/>
                    <a:lstStyle/>
                    <a:p>
                      <a:pPr algn="ctr"/>
                      <a:r>
                        <a:rPr lang="en-US" dirty="0"/>
                        <a:t>1</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sz="1600" dirty="0">
                          <a:solidFill>
                            <a:schemeClr val="tx2"/>
                          </a:solidFill>
                        </a:rPr>
                        <a:t>before</a:t>
                      </a:r>
                    </a:p>
                  </a:txBody>
                  <a:tcPr anchor="ctr">
                    <a:noFill/>
                  </a:tcPr>
                </a:tc>
                <a:extLst>
                  <a:ext uri="{0D108BD9-81ED-4DB2-BD59-A6C34878D82A}">
                    <a16:rowId xmlns:a16="http://schemas.microsoft.com/office/drawing/2014/main" val="915929606"/>
                  </a:ext>
                </a:extLst>
              </a:tr>
            </a:tbl>
          </a:graphicData>
        </a:graphic>
      </p:graphicFrame>
      <p:graphicFrame>
        <p:nvGraphicFramePr>
          <p:cNvPr id="64" name="Table 5">
            <a:extLst>
              <a:ext uri="{FF2B5EF4-FFF2-40B4-BE49-F238E27FC236}">
                <a16:creationId xmlns:a16="http://schemas.microsoft.com/office/drawing/2014/main" id="{5E8B4885-54E8-46E5-97B0-D190ECBD70F6}"/>
              </a:ext>
            </a:extLst>
          </p:cNvPr>
          <p:cNvGraphicFramePr>
            <a:graphicFrameLocks noGrp="1"/>
          </p:cNvGraphicFramePr>
          <p:nvPr>
            <p:extLst>
              <p:ext uri="{D42A27DB-BD31-4B8C-83A1-F6EECF244321}">
                <p14:modId xmlns:p14="http://schemas.microsoft.com/office/powerpoint/2010/main" val="2300543057"/>
              </p:ext>
            </p:extLst>
          </p:nvPr>
        </p:nvGraphicFramePr>
        <p:xfrm>
          <a:off x="1126151" y="5448609"/>
          <a:ext cx="3728650" cy="457200"/>
        </p:xfrm>
        <a:graphic>
          <a:graphicData uri="http://schemas.openxmlformats.org/drawingml/2006/table">
            <a:tbl>
              <a:tblPr firstRow="1" bandRow="1">
                <a:tableStyleId>{21E4AEA4-8DFA-4A89-87EB-49C32662AFE0}</a:tableStyleId>
              </a:tblPr>
              <a:tblGrid>
                <a:gridCol w="685045">
                  <a:extLst>
                    <a:ext uri="{9D8B030D-6E8A-4147-A177-3AD203B41FA5}">
                      <a16:colId xmlns:a16="http://schemas.microsoft.com/office/drawing/2014/main" val="704320444"/>
                    </a:ext>
                  </a:extLst>
                </a:gridCol>
                <a:gridCol w="380450">
                  <a:extLst>
                    <a:ext uri="{9D8B030D-6E8A-4147-A177-3AD203B41FA5}">
                      <a16:colId xmlns:a16="http://schemas.microsoft.com/office/drawing/2014/main" val="27208905"/>
                    </a:ext>
                  </a:extLst>
                </a:gridCol>
                <a:gridCol w="380450">
                  <a:extLst>
                    <a:ext uri="{9D8B030D-6E8A-4147-A177-3AD203B41FA5}">
                      <a16:colId xmlns:a16="http://schemas.microsoft.com/office/drawing/2014/main" val="3177219722"/>
                    </a:ext>
                  </a:extLst>
                </a:gridCol>
                <a:gridCol w="380452">
                  <a:extLst>
                    <a:ext uri="{9D8B030D-6E8A-4147-A177-3AD203B41FA5}">
                      <a16:colId xmlns:a16="http://schemas.microsoft.com/office/drawing/2014/main" val="2825803831"/>
                    </a:ext>
                  </a:extLst>
                </a:gridCol>
                <a:gridCol w="380452">
                  <a:extLst>
                    <a:ext uri="{9D8B030D-6E8A-4147-A177-3AD203B41FA5}">
                      <a16:colId xmlns:a16="http://schemas.microsoft.com/office/drawing/2014/main" val="2714163801"/>
                    </a:ext>
                  </a:extLst>
                </a:gridCol>
                <a:gridCol w="380450">
                  <a:extLst>
                    <a:ext uri="{9D8B030D-6E8A-4147-A177-3AD203B41FA5}">
                      <a16:colId xmlns:a16="http://schemas.microsoft.com/office/drawing/2014/main" val="436052072"/>
                    </a:ext>
                  </a:extLst>
                </a:gridCol>
                <a:gridCol w="380450">
                  <a:extLst>
                    <a:ext uri="{9D8B030D-6E8A-4147-A177-3AD203B41FA5}">
                      <a16:colId xmlns:a16="http://schemas.microsoft.com/office/drawing/2014/main" val="1309806210"/>
                    </a:ext>
                  </a:extLst>
                </a:gridCol>
                <a:gridCol w="760901">
                  <a:extLst>
                    <a:ext uri="{9D8B030D-6E8A-4147-A177-3AD203B41FA5}">
                      <a16:colId xmlns:a16="http://schemas.microsoft.com/office/drawing/2014/main" val="4162432926"/>
                    </a:ext>
                  </a:extLst>
                </a:gridCol>
              </a:tblGrid>
              <a:tr h="0">
                <a:tc>
                  <a:txBody>
                    <a:bodyPr/>
                    <a:lstStyle/>
                    <a:p>
                      <a:pPr algn="ctr"/>
                      <a:r>
                        <a:rPr lang="en-US" sz="2400" dirty="0">
                          <a:solidFill>
                            <a:schemeClr val="tx2"/>
                          </a:solidFill>
                        </a:rPr>
                        <a:t>A5</a:t>
                      </a:r>
                    </a:p>
                  </a:txBody>
                  <a:tcPr>
                    <a:noFill/>
                  </a:tcPr>
                </a:tc>
                <a:tc>
                  <a:txBody>
                    <a:bodyPr/>
                    <a:lstStyle/>
                    <a:p>
                      <a:pPr algn="ctr"/>
                      <a:r>
                        <a:rPr lang="en-US" dirty="0"/>
                        <a:t>1</a:t>
                      </a:r>
                    </a:p>
                  </a:txBody>
                  <a:tcPr anchor="ctr"/>
                </a:tc>
                <a:tc>
                  <a:txBody>
                    <a:bodyPr/>
                    <a:lstStyle/>
                    <a:p>
                      <a:pPr algn="ctr"/>
                      <a:r>
                        <a:rPr lang="en-US" dirty="0"/>
                        <a:t>1</a:t>
                      </a:r>
                    </a:p>
                  </a:txBody>
                  <a:tcPr anchor="ctr"/>
                </a:tc>
                <a:tc>
                  <a:txBody>
                    <a:bodyPr/>
                    <a:lstStyle/>
                    <a:p>
                      <a:pPr algn="ctr"/>
                      <a:r>
                        <a:rPr lang="en-US" dirty="0">
                          <a:solidFill>
                            <a:schemeClr val="tx2"/>
                          </a:solidFill>
                        </a:rPr>
                        <a:t>0</a:t>
                      </a:r>
                    </a:p>
                  </a:txBody>
                  <a:tcPr anchor="ctr"/>
                </a:tc>
                <a:tc>
                  <a:txBody>
                    <a:bodyPr/>
                    <a:lstStyle/>
                    <a:p>
                      <a:pPr algn="ctr"/>
                      <a:r>
                        <a:rPr lang="en-US" dirty="0">
                          <a:solidFill>
                            <a:schemeClr val="tx2"/>
                          </a:solidFill>
                        </a:rPr>
                        <a:t>1</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sz="1600" dirty="0">
                          <a:solidFill>
                            <a:schemeClr val="tx2"/>
                          </a:solidFill>
                        </a:rPr>
                        <a:t>after</a:t>
                      </a:r>
                    </a:p>
                  </a:txBody>
                  <a:tcPr anchor="ctr">
                    <a:noFill/>
                  </a:tcPr>
                </a:tc>
                <a:extLst>
                  <a:ext uri="{0D108BD9-81ED-4DB2-BD59-A6C34878D82A}">
                    <a16:rowId xmlns:a16="http://schemas.microsoft.com/office/drawing/2014/main" val="915929606"/>
                  </a:ext>
                </a:extLst>
              </a:tr>
            </a:tbl>
          </a:graphicData>
        </a:graphic>
      </p:graphicFrame>
      <p:cxnSp>
        <p:nvCxnSpPr>
          <p:cNvPr id="16" name="Straight Arrow Connector 15">
            <a:extLst>
              <a:ext uri="{FF2B5EF4-FFF2-40B4-BE49-F238E27FC236}">
                <a16:creationId xmlns:a16="http://schemas.microsoft.com/office/drawing/2014/main" id="{CE5B55A6-C988-4852-97EB-228F72AFB667}"/>
              </a:ext>
            </a:extLst>
          </p:cNvPr>
          <p:cNvCxnSpPr>
            <a:stCxn id="27" idx="3"/>
            <a:endCxn id="36" idx="1"/>
          </p:cNvCxnSpPr>
          <p:nvPr/>
        </p:nvCxnSpPr>
        <p:spPr>
          <a:xfrm>
            <a:off x="4311246" y="1942134"/>
            <a:ext cx="272538"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961BDEAE-AAF8-4ECC-87D6-BFAB2159DC10}"/>
              </a:ext>
            </a:extLst>
          </p:cNvPr>
          <p:cNvCxnSpPr/>
          <p:nvPr/>
        </p:nvCxnSpPr>
        <p:spPr>
          <a:xfrm>
            <a:off x="7562976" y="1942134"/>
            <a:ext cx="272538"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F4214ECA-19B8-4209-B398-4D267FBA8E6B}"/>
              </a:ext>
            </a:extLst>
          </p:cNvPr>
          <p:cNvCxnSpPr>
            <a:cxnSpLocks/>
          </p:cNvCxnSpPr>
          <p:nvPr/>
        </p:nvCxnSpPr>
        <p:spPr>
          <a:xfrm rot="5400000">
            <a:off x="9209772" y="3865582"/>
            <a:ext cx="272538"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443ED7D2-E6DD-4AAB-B82B-BDC54DAA1D0C}"/>
              </a:ext>
            </a:extLst>
          </p:cNvPr>
          <p:cNvCxnSpPr>
            <a:cxnSpLocks/>
          </p:cNvCxnSpPr>
          <p:nvPr/>
        </p:nvCxnSpPr>
        <p:spPr>
          <a:xfrm flipH="1">
            <a:off x="7620728" y="4616353"/>
            <a:ext cx="272538"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6A1CE623-7B68-4AD2-99A1-F869CEA5FE66}"/>
              </a:ext>
            </a:extLst>
          </p:cNvPr>
          <p:cNvCxnSpPr>
            <a:cxnSpLocks/>
          </p:cNvCxnSpPr>
          <p:nvPr/>
        </p:nvCxnSpPr>
        <p:spPr>
          <a:xfrm flipH="1">
            <a:off x="4582264" y="4639851"/>
            <a:ext cx="272538"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638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D2C799-5D12-4734-A12D-5466BACFB210}"/>
              </a:ext>
            </a:extLst>
          </p:cNvPr>
          <p:cNvSpPr>
            <a:spLocks noGrp="1"/>
          </p:cNvSpPr>
          <p:nvPr>
            <p:ph type="body" sz="quarter" idx="13"/>
          </p:nvPr>
        </p:nvSpPr>
        <p:spPr/>
        <p:txBody>
          <a:bodyPr/>
          <a:lstStyle/>
          <a:p>
            <a:r>
              <a:rPr lang="en-US" dirty="0"/>
              <a:t>Compact Genetic Algorithm</a:t>
            </a:r>
          </a:p>
        </p:txBody>
      </p:sp>
      <p:sp>
        <p:nvSpPr>
          <p:cNvPr id="3" name="Text Placeholder 2">
            <a:extLst>
              <a:ext uri="{FF2B5EF4-FFF2-40B4-BE49-F238E27FC236}">
                <a16:creationId xmlns:a16="http://schemas.microsoft.com/office/drawing/2014/main" id="{97A1DFB2-1853-4644-A631-D675CCA32AE0}"/>
              </a:ext>
            </a:extLst>
          </p:cNvPr>
          <p:cNvSpPr>
            <a:spLocks noGrp="1"/>
          </p:cNvSpPr>
          <p:nvPr>
            <p:ph type="body" sz="quarter" idx="14"/>
          </p:nvPr>
        </p:nvSpPr>
        <p:spPr/>
        <p:txBody>
          <a:bodyPr/>
          <a:lstStyle/>
          <a:p>
            <a:r>
              <a:rPr lang="en-US" dirty="0">
                <a:solidFill>
                  <a:schemeClr val="accent1"/>
                </a:solidFill>
              </a:rPr>
              <a:t>SECTION 3 </a:t>
            </a:r>
            <a:r>
              <a:rPr lang="en-US" dirty="0">
                <a:solidFill>
                  <a:schemeClr val="tx2"/>
                </a:solidFill>
              </a:rPr>
              <a:t>Compact Genetic Algorithm</a:t>
            </a:r>
            <a:endParaRPr lang="en-US" dirty="0">
              <a:solidFill>
                <a:schemeClr val="accent1"/>
              </a:solidFill>
            </a:endParaRPr>
          </a:p>
        </p:txBody>
      </p:sp>
      <p:sp>
        <p:nvSpPr>
          <p:cNvPr id="4" name="Slide Number Placeholder 3">
            <a:extLst>
              <a:ext uri="{FF2B5EF4-FFF2-40B4-BE49-F238E27FC236}">
                <a16:creationId xmlns:a16="http://schemas.microsoft.com/office/drawing/2014/main" id="{58BB60C0-4CED-487D-A3EE-F7639E60D484}"/>
              </a:ext>
            </a:extLst>
          </p:cNvPr>
          <p:cNvSpPr>
            <a:spLocks noGrp="1"/>
          </p:cNvSpPr>
          <p:nvPr>
            <p:ph type="sldNum" sz="quarter" idx="17"/>
          </p:nvPr>
        </p:nvSpPr>
        <p:spPr/>
        <p:txBody>
          <a:bodyPr/>
          <a:lstStyle/>
          <a:p>
            <a:fld id="{5C6CE199-030D-4599-AFCC-EA87B45521BF}" type="slidenum">
              <a:rPr lang="en-US" smtClean="0"/>
              <a:pPr/>
              <a:t>8</a:t>
            </a:fld>
            <a:endParaRPr lang="en-US"/>
          </a:p>
        </p:txBody>
      </p:sp>
      <p:sp>
        <p:nvSpPr>
          <p:cNvPr id="6" name="Rectangle 5">
            <a:extLst>
              <a:ext uri="{FF2B5EF4-FFF2-40B4-BE49-F238E27FC236}">
                <a16:creationId xmlns:a16="http://schemas.microsoft.com/office/drawing/2014/main" id="{63C79A58-8505-480C-88AF-0F246DA58473}"/>
              </a:ext>
            </a:extLst>
          </p:cNvPr>
          <p:cNvSpPr/>
          <p:nvPr/>
        </p:nvSpPr>
        <p:spPr>
          <a:xfrm>
            <a:off x="879663" y="1867204"/>
            <a:ext cx="2979196" cy="4001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chemeClr val="tx2"/>
                </a:solidFill>
              </a:rPr>
              <a:t>Initial Probability Vector</a:t>
            </a:r>
            <a:endParaRPr lang="en-US" sz="2000" dirty="0">
              <a:solidFill>
                <a:schemeClr val="tx2"/>
              </a:solidFill>
              <a:latin typeface="Anakotmai Light" panose="00000400000000000000" pitchFamily="2" charset="-34"/>
              <a:cs typeface="Anakotmai Light" panose="00000400000000000000" pitchFamily="2" charset="-34"/>
            </a:endParaRPr>
          </a:p>
        </p:txBody>
      </p:sp>
      <p:graphicFrame>
        <p:nvGraphicFramePr>
          <p:cNvPr id="7" name="Table 5">
            <a:extLst>
              <a:ext uri="{FF2B5EF4-FFF2-40B4-BE49-F238E27FC236}">
                <a16:creationId xmlns:a16="http://schemas.microsoft.com/office/drawing/2014/main" id="{739882F2-E662-48D4-A5D5-29B1DF7316EF}"/>
              </a:ext>
            </a:extLst>
          </p:cNvPr>
          <p:cNvGraphicFramePr>
            <a:graphicFrameLocks noGrp="1"/>
          </p:cNvGraphicFramePr>
          <p:nvPr>
            <p:extLst>
              <p:ext uri="{D42A27DB-BD31-4B8C-83A1-F6EECF244321}">
                <p14:modId xmlns:p14="http://schemas.microsoft.com/office/powerpoint/2010/main" val="2448119490"/>
              </p:ext>
            </p:extLst>
          </p:nvPr>
        </p:nvGraphicFramePr>
        <p:xfrm>
          <a:off x="259884" y="2482360"/>
          <a:ext cx="3465094" cy="579120"/>
        </p:xfrm>
        <a:graphic>
          <a:graphicData uri="http://schemas.openxmlformats.org/drawingml/2006/table">
            <a:tbl>
              <a:tblPr firstRow="1" bandRow="1">
                <a:tableStyleId>{21E4AEA4-8DFA-4A89-87EB-49C32662AFE0}</a:tableStyleId>
              </a:tblPr>
              <a:tblGrid>
                <a:gridCol w="799844">
                  <a:extLst>
                    <a:ext uri="{9D8B030D-6E8A-4147-A177-3AD203B41FA5}">
                      <a16:colId xmlns:a16="http://schemas.microsoft.com/office/drawing/2014/main" val="704320444"/>
                    </a:ext>
                  </a:extLst>
                </a:gridCol>
                <a:gridCol w="444208">
                  <a:extLst>
                    <a:ext uri="{9D8B030D-6E8A-4147-A177-3AD203B41FA5}">
                      <a16:colId xmlns:a16="http://schemas.microsoft.com/office/drawing/2014/main" val="27208905"/>
                    </a:ext>
                  </a:extLst>
                </a:gridCol>
                <a:gridCol w="444208">
                  <a:extLst>
                    <a:ext uri="{9D8B030D-6E8A-4147-A177-3AD203B41FA5}">
                      <a16:colId xmlns:a16="http://schemas.microsoft.com/office/drawing/2014/main" val="3177219722"/>
                    </a:ext>
                  </a:extLst>
                </a:gridCol>
                <a:gridCol w="444209">
                  <a:extLst>
                    <a:ext uri="{9D8B030D-6E8A-4147-A177-3AD203B41FA5}">
                      <a16:colId xmlns:a16="http://schemas.microsoft.com/office/drawing/2014/main" val="2825803831"/>
                    </a:ext>
                  </a:extLst>
                </a:gridCol>
                <a:gridCol w="444209">
                  <a:extLst>
                    <a:ext uri="{9D8B030D-6E8A-4147-A177-3AD203B41FA5}">
                      <a16:colId xmlns:a16="http://schemas.microsoft.com/office/drawing/2014/main" val="2714163801"/>
                    </a:ext>
                  </a:extLst>
                </a:gridCol>
                <a:gridCol w="444208">
                  <a:extLst>
                    <a:ext uri="{9D8B030D-6E8A-4147-A177-3AD203B41FA5}">
                      <a16:colId xmlns:a16="http://schemas.microsoft.com/office/drawing/2014/main" val="436052072"/>
                    </a:ext>
                  </a:extLst>
                </a:gridCol>
                <a:gridCol w="444208">
                  <a:extLst>
                    <a:ext uri="{9D8B030D-6E8A-4147-A177-3AD203B41FA5}">
                      <a16:colId xmlns:a16="http://schemas.microsoft.com/office/drawing/2014/main" val="1309806210"/>
                    </a:ext>
                  </a:extLst>
                </a:gridCol>
              </a:tblGrid>
              <a:tr h="370840">
                <a:tc>
                  <a:txBody>
                    <a:bodyPr/>
                    <a:lstStyle/>
                    <a:p>
                      <a:pPr algn="ctr"/>
                      <a:endParaRPr lang="en-US" sz="2400" dirty="0">
                        <a:solidFill>
                          <a:schemeClr val="tx2"/>
                        </a:solidFill>
                      </a:endParaRPr>
                    </a:p>
                  </a:txBody>
                  <a:tcPr>
                    <a:noFill/>
                  </a:tcPr>
                </a:tc>
                <a:tc>
                  <a:txBody>
                    <a:bodyPr/>
                    <a:lstStyle/>
                    <a:p>
                      <a:pPr algn="ctr"/>
                      <a:r>
                        <a:rPr lang="en-US" sz="1600" dirty="0"/>
                        <a:t>0.5</a:t>
                      </a:r>
                    </a:p>
                  </a:txBody>
                  <a:tcPr anchor="ctr"/>
                </a:tc>
                <a:tc>
                  <a:txBody>
                    <a:bodyPr/>
                    <a:lstStyle/>
                    <a:p>
                      <a:pPr algn="ctr"/>
                      <a:r>
                        <a:rPr lang="en-US" sz="1600" dirty="0"/>
                        <a:t>0.5</a:t>
                      </a:r>
                    </a:p>
                  </a:txBody>
                  <a:tcPr anchor="ctr"/>
                </a:tc>
                <a:tc>
                  <a:txBody>
                    <a:bodyPr/>
                    <a:lstStyle/>
                    <a:p>
                      <a:pPr algn="ctr"/>
                      <a:r>
                        <a:rPr lang="en-US" sz="1600" dirty="0"/>
                        <a:t>0.5</a:t>
                      </a:r>
                    </a:p>
                  </a:txBody>
                  <a:tcPr anchor="ctr"/>
                </a:tc>
                <a:tc>
                  <a:txBody>
                    <a:bodyPr/>
                    <a:lstStyle/>
                    <a:p>
                      <a:pPr algn="ctr"/>
                      <a:r>
                        <a:rPr lang="en-US" sz="1600" dirty="0"/>
                        <a:t>0.5</a:t>
                      </a:r>
                    </a:p>
                  </a:txBody>
                  <a:tcPr anchor="ctr"/>
                </a:tc>
                <a:tc>
                  <a:txBody>
                    <a:bodyPr/>
                    <a:lstStyle/>
                    <a:p>
                      <a:pPr algn="ctr"/>
                      <a:r>
                        <a:rPr lang="en-US" sz="1600" dirty="0"/>
                        <a:t>0.5</a:t>
                      </a:r>
                    </a:p>
                  </a:txBody>
                  <a:tcPr anchor="ctr"/>
                </a:tc>
                <a:tc>
                  <a:txBody>
                    <a:bodyPr/>
                    <a:lstStyle/>
                    <a:p>
                      <a:pPr algn="ctr"/>
                      <a:r>
                        <a:rPr lang="en-US" sz="1600" dirty="0"/>
                        <a:t>0.5</a:t>
                      </a:r>
                    </a:p>
                  </a:txBody>
                  <a:tcPr anchor="ctr"/>
                </a:tc>
                <a:extLst>
                  <a:ext uri="{0D108BD9-81ED-4DB2-BD59-A6C34878D82A}">
                    <a16:rowId xmlns:a16="http://schemas.microsoft.com/office/drawing/2014/main" val="915929606"/>
                  </a:ext>
                </a:extLst>
              </a:tr>
            </a:tbl>
          </a:graphicData>
        </a:graphic>
      </p:graphicFrame>
      <p:cxnSp>
        <p:nvCxnSpPr>
          <p:cNvPr id="9" name="Straight Arrow Connector 8">
            <a:extLst>
              <a:ext uri="{FF2B5EF4-FFF2-40B4-BE49-F238E27FC236}">
                <a16:creationId xmlns:a16="http://schemas.microsoft.com/office/drawing/2014/main" id="{FFBFB386-4E3F-46AD-980D-6924A94A083C}"/>
              </a:ext>
            </a:extLst>
          </p:cNvPr>
          <p:cNvCxnSpPr>
            <a:stCxn id="6" idx="3"/>
          </p:cNvCxnSpPr>
          <p:nvPr/>
        </p:nvCxnSpPr>
        <p:spPr>
          <a:xfrm>
            <a:off x="3858859" y="2067259"/>
            <a:ext cx="272538"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59B566B-CF1D-44D8-8F4D-1A53ADBE4ACD}"/>
              </a:ext>
            </a:extLst>
          </p:cNvPr>
          <p:cNvSpPr/>
          <p:nvPr/>
        </p:nvSpPr>
        <p:spPr>
          <a:xfrm>
            <a:off x="4314277" y="1867204"/>
            <a:ext cx="3325706" cy="4001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chemeClr val="tx2"/>
                </a:solidFill>
              </a:rPr>
              <a:t>Generate Two Candidates</a:t>
            </a:r>
          </a:p>
        </p:txBody>
      </p:sp>
      <p:graphicFrame>
        <p:nvGraphicFramePr>
          <p:cNvPr id="11" name="Table 5">
            <a:extLst>
              <a:ext uri="{FF2B5EF4-FFF2-40B4-BE49-F238E27FC236}">
                <a16:creationId xmlns:a16="http://schemas.microsoft.com/office/drawing/2014/main" id="{B0823832-6626-43EA-88D4-AB80D04F0D94}"/>
              </a:ext>
            </a:extLst>
          </p:cNvPr>
          <p:cNvGraphicFramePr>
            <a:graphicFrameLocks noGrp="1"/>
          </p:cNvGraphicFramePr>
          <p:nvPr>
            <p:extLst>
              <p:ext uri="{D42A27DB-BD31-4B8C-83A1-F6EECF244321}">
                <p14:modId xmlns:p14="http://schemas.microsoft.com/office/powerpoint/2010/main" val="4255680976"/>
              </p:ext>
            </p:extLst>
          </p:nvPr>
        </p:nvGraphicFramePr>
        <p:xfrm>
          <a:off x="4314277" y="2482360"/>
          <a:ext cx="2979196" cy="457200"/>
        </p:xfrm>
        <a:graphic>
          <a:graphicData uri="http://schemas.openxmlformats.org/drawingml/2006/table">
            <a:tbl>
              <a:tblPr firstRow="1" bandRow="1">
                <a:tableStyleId>{21E4AEA4-8DFA-4A89-87EB-49C32662AFE0}</a:tableStyleId>
              </a:tblPr>
              <a:tblGrid>
                <a:gridCol w="687686">
                  <a:extLst>
                    <a:ext uri="{9D8B030D-6E8A-4147-A177-3AD203B41FA5}">
                      <a16:colId xmlns:a16="http://schemas.microsoft.com/office/drawing/2014/main" val="704320444"/>
                    </a:ext>
                  </a:extLst>
                </a:gridCol>
                <a:gridCol w="381918">
                  <a:extLst>
                    <a:ext uri="{9D8B030D-6E8A-4147-A177-3AD203B41FA5}">
                      <a16:colId xmlns:a16="http://schemas.microsoft.com/office/drawing/2014/main" val="27208905"/>
                    </a:ext>
                  </a:extLst>
                </a:gridCol>
                <a:gridCol w="381918">
                  <a:extLst>
                    <a:ext uri="{9D8B030D-6E8A-4147-A177-3AD203B41FA5}">
                      <a16:colId xmlns:a16="http://schemas.microsoft.com/office/drawing/2014/main" val="3177219722"/>
                    </a:ext>
                  </a:extLst>
                </a:gridCol>
                <a:gridCol w="381919">
                  <a:extLst>
                    <a:ext uri="{9D8B030D-6E8A-4147-A177-3AD203B41FA5}">
                      <a16:colId xmlns:a16="http://schemas.microsoft.com/office/drawing/2014/main" val="2825803831"/>
                    </a:ext>
                  </a:extLst>
                </a:gridCol>
                <a:gridCol w="381919">
                  <a:extLst>
                    <a:ext uri="{9D8B030D-6E8A-4147-A177-3AD203B41FA5}">
                      <a16:colId xmlns:a16="http://schemas.microsoft.com/office/drawing/2014/main" val="2714163801"/>
                    </a:ext>
                  </a:extLst>
                </a:gridCol>
                <a:gridCol w="381918">
                  <a:extLst>
                    <a:ext uri="{9D8B030D-6E8A-4147-A177-3AD203B41FA5}">
                      <a16:colId xmlns:a16="http://schemas.microsoft.com/office/drawing/2014/main" val="436052072"/>
                    </a:ext>
                  </a:extLst>
                </a:gridCol>
                <a:gridCol w="381918">
                  <a:extLst>
                    <a:ext uri="{9D8B030D-6E8A-4147-A177-3AD203B41FA5}">
                      <a16:colId xmlns:a16="http://schemas.microsoft.com/office/drawing/2014/main" val="1309806210"/>
                    </a:ext>
                  </a:extLst>
                </a:gridCol>
              </a:tblGrid>
              <a:tr h="370840">
                <a:tc>
                  <a:txBody>
                    <a:bodyPr/>
                    <a:lstStyle/>
                    <a:p>
                      <a:pPr algn="ctr"/>
                      <a:r>
                        <a:rPr lang="en-US" sz="2400" dirty="0">
                          <a:solidFill>
                            <a:schemeClr val="tx2"/>
                          </a:solidFill>
                        </a:rPr>
                        <a:t>A</a:t>
                      </a:r>
                    </a:p>
                  </a:txBody>
                  <a:tcPr>
                    <a:noFill/>
                  </a:tcPr>
                </a:tc>
                <a:tc>
                  <a:txBody>
                    <a:bodyPr/>
                    <a:lstStyle/>
                    <a:p>
                      <a:pPr algn="ctr"/>
                      <a:r>
                        <a:rPr lang="en-US" sz="1800" dirty="0"/>
                        <a:t>1</a:t>
                      </a:r>
                    </a:p>
                  </a:txBody>
                  <a:tcPr anchor="ctr"/>
                </a:tc>
                <a:tc>
                  <a:txBody>
                    <a:bodyPr/>
                    <a:lstStyle/>
                    <a:p>
                      <a:pPr algn="ctr"/>
                      <a:r>
                        <a:rPr lang="en-US" sz="1800" dirty="0"/>
                        <a:t>0</a:t>
                      </a:r>
                    </a:p>
                  </a:txBody>
                  <a:tcPr anchor="ctr"/>
                </a:tc>
                <a:tc>
                  <a:txBody>
                    <a:bodyPr/>
                    <a:lstStyle/>
                    <a:p>
                      <a:pPr algn="ctr"/>
                      <a:r>
                        <a:rPr lang="en-US" sz="1800" dirty="0"/>
                        <a:t>0</a:t>
                      </a:r>
                    </a:p>
                  </a:txBody>
                  <a:tcPr anchor="ctr"/>
                </a:tc>
                <a:tc>
                  <a:txBody>
                    <a:bodyPr/>
                    <a:lstStyle/>
                    <a:p>
                      <a:pPr algn="ctr"/>
                      <a:r>
                        <a:rPr lang="en-US" sz="1800" dirty="0"/>
                        <a:t>1</a:t>
                      </a:r>
                    </a:p>
                  </a:txBody>
                  <a:tcPr anchor="ctr"/>
                </a:tc>
                <a:tc>
                  <a:txBody>
                    <a:bodyPr/>
                    <a:lstStyle/>
                    <a:p>
                      <a:pPr algn="ctr"/>
                      <a:r>
                        <a:rPr lang="en-US" sz="1800" dirty="0"/>
                        <a:t>0</a:t>
                      </a:r>
                    </a:p>
                  </a:txBody>
                  <a:tcPr anchor="ctr"/>
                </a:tc>
                <a:tc>
                  <a:txBody>
                    <a:bodyPr/>
                    <a:lstStyle/>
                    <a:p>
                      <a:pPr algn="ctr"/>
                      <a:r>
                        <a:rPr lang="en-US" sz="1800" dirty="0"/>
                        <a:t>0</a:t>
                      </a:r>
                    </a:p>
                  </a:txBody>
                  <a:tcPr anchor="ctr"/>
                </a:tc>
                <a:extLst>
                  <a:ext uri="{0D108BD9-81ED-4DB2-BD59-A6C34878D82A}">
                    <a16:rowId xmlns:a16="http://schemas.microsoft.com/office/drawing/2014/main" val="915929606"/>
                  </a:ext>
                </a:extLst>
              </a:tr>
            </a:tbl>
          </a:graphicData>
        </a:graphic>
      </p:graphicFrame>
      <p:cxnSp>
        <p:nvCxnSpPr>
          <p:cNvPr id="12" name="Straight Arrow Connector 11">
            <a:extLst>
              <a:ext uri="{FF2B5EF4-FFF2-40B4-BE49-F238E27FC236}">
                <a16:creationId xmlns:a16="http://schemas.microsoft.com/office/drawing/2014/main" id="{0DF724C5-BC31-466F-B9B6-776C4B15B4E6}"/>
              </a:ext>
            </a:extLst>
          </p:cNvPr>
          <p:cNvCxnSpPr>
            <a:cxnSpLocks/>
            <a:stCxn id="10" idx="3"/>
          </p:cNvCxnSpPr>
          <p:nvPr/>
        </p:nvCxnSpPr>
        <p:spPr>
          <a:xfrm>
            <a:off x="7639983" y="2067259"/>
            <a:ext cx="272538"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3" name="Table 5">
            <a:extLst>
              <a:ext uri="{FF2B5EF4-FFF2-40B4-BE49-F238E27FC236}">
                <a16:creationId xmlns:a16="http://schemas.microsoft.com/office/drawing/2014/main" id="{BAEE2BE6-ED80-4AB4-8AE1-317EF1128B4D}"/>
              </a:ext>
            </a:extLst>
          </p:cNvPr>
          <p:cNvGraphicFramePr>
            <a:graphicFrameLocks noGrp="1"/>
          </p:cNvGraphicFramePr>
          <p:nvPr>
            <p:extLst>
              <p:ext uri="{D42A27DB-BD31-4B8C-83A1-F6EECF244321}">
                <p14:modId xmlns:p14="http://schemas.microsoft.com/office/powerpoint/2010/main" val="3406969200"/>
              </p:ext>
            </p:extLst>
          </p:nvPr>
        </p:nvGraphicFramePr>
        <p:xfrm>
          <a:off x="4314277" y="2943015"/>
          <a:ext cx="2979196" cy="457200"/>
        </p:xfrm>
        <a:graphic>
          <a:graphicData uri="http://schemas.openxmlformats.org/drawingml/2006/table">
            <a:tbl>
              <a:tblPr firstRow="1" bandRow="1">
                <a:tableStyleId>{21E4AEA4-8DFA-4A89-87EB-49C32662AFE0}</a:tableStyleId>
              </a:tblPr>
              <a:tblGrid>
                <a:gridCol w="687686">
                  <a:extLst>
                    <a:ext uri="{9D8B030D-6E8A-4147-A177-3AD203B41FA5}">
                      <a16:colId xmlns:a16="http://schemas.microsoft.com/office/drawing/2014/main" val="704320444"/>
                    </a:ext>
                  </a:extLst>
                </a:gridCol>
                <a:gridCol w="381918">
                  <a:extLst>
                    <a:ext uri="{9D8B030D-6E8A-4147-A177-3AD203B41FA5}">
                      <a16:colId xmlns:a16="http://schemas.microsoft.com/office/drawing/2014/main" val="27208905"/>
                    </a:ext>
                  </a:extLst>
                </a:gridCol>
                <a:gridCol w="381918">
                  <a:extLst>
                    <a:ext uri="{9D8B030D-6E8A-4147-A177-3AD203B41FA5}">
                      <a16:colId xmlns:a16="http://schemas.microsoft.com/office/drawing/2014/main" val="3177219722"/>
                    </a:ext>
                  </a:extLst>
                </a:gridCol>
                <a:gridCol w="381919">
                  <a:extLst>
                    <a:ext uri="{9D8B030D-6E8A-4147-A177-3AD203B41FA5}">
                      <a16:colId xmlns:a16="http://schemas.microsoft.com/office/drawing/2014/main" val="2825803831"/>
                    </a:ext>
                  </a:extLst>
                </a:gridCol>
                <a:gridCol w="381919">
                  <a:extLst>
                    <a:ext uri="{9D8B030D-6E8A-4147-A177-3AD203B41FA5}">
                      <a16:colId xmlns:a16="http://schemas.microsoft.com/office/drawing/2014/main" val="2714163801"/>
                    </a:ext>
                  </a:extLst>
                </a:gridCol>
                <a:gridCol w="381918">
                  <a:extLst>
                    <a:ext uri="{9D8B030D-6E8A-4147-A177-3AD203B41FA5}">
                      <a16:colId xmlns:a16="http://schemas.microsoft.com/office/drawing/2014/main" val="436052072"/>
                    </a:ext>
                  </a:extLst>
                </a:gridCol>
                <a:gridCol w="381918">
                  <a:extLst>
                    <a:ext uri="{9D8B030D-6E8A-4147-A177-3AD203B41FA5}">
                      <a16:colId xmlns:a16="http://schemas.microsoft.com/office/drawing/2014/main" val="1309806210"/>
                    </a:ext>
                  </a:extLst>
                </a:gridCol>
              </a:tblGrid>
              <a:tr h="370840">
                <a:tc>
                  <a:txBody>
                    <a:bodyPr/>
                    <a:lstStyle/>
                    <a:p>
                      <a:pPr algn="ctr"/>
                      <a:r>
                        <a:rPr lang="en-US" sz="2400" dirty="0">
                          <a:solidFill>
                            <a:schemeClr val="tx2"/>
                          </a:solidFill>
                        </a:rPr>
                        <a:t>B</a:t>
                      </a:r>
                    </a:p>
                  </a:txBody>
                  <a:tcPr>
                    <a:noFill/>
                  </a:tcPr>
                </a:tc>
                <a:tc>
                  <a:txBody>
                    <a:bodyPr/>
                    <a:lstStyle/>
                    <a:p>
                      <a:pPr algn="ctr"/>
                      <a:r>
                        <a:rPr lang="en-US" sz="1800" dirty="0"/>
                        <a:t>0</a:t>
                      </a:r>
                    </a:p>
                  </a:txBody>
                  <a:tcPr anchor="ctr"/>
                </a:tc>
                <a:tc>
                  <a:txBody>
                    <a:bodyPr/>
                    <a:lstStyle/>
                    <a:p>
                      <a:pPr algn="ctr"/>
                      <a:r>
                        <a:rPr lang="en-US" sz="1800" dirty="0"/>
                        <a:t>0</a:t>
                      </a:r>
                    </a:p>
                  </a:txBody>
                  <a:tcPr anchor="ctr"/>
                </a:tc>
                <a:tc>
                  <a:txBody>
                    <a:bodyPr/>
                    <a:lstStyle/>
                    <a:p>
                      <a:pPr algn="ctr"/>
                      <a:r>
                        <a:rPr lang="en-US" sz="1800" dirty="0"/>
                        <a:t>1</a:t>
                      </a:r>
                    </a:p>
                  </a:txBody>
                  <a:tcPr anchor="ctr"/>
                </a:tc>
                <a:tc>
                  <a:txBody>
                    <a:bodyPr/>
                    <a:lstStyle/>
                    <a:p>
                      <a:pPr algn="ctr"/>
                      <a:r>
                        <a:rPr lang="en-US" sz="1800" dirty="0"/>
                        <a:t>1</a:t>
                      </a:r>
                    </a:p>
                  </a:txBody>
                  <a:tcPr anchor="ctr"/>
                </a:tc>
                <a:tc>
                  <a:txBody>
                    <a:bodyPr/>
                    <a:lstStyle/>
                    <a:p>
                      <a:pPr algn="ctr"/>
                      <a:r>
                        <a:rPr lang="en-US" sz="1800" dirty="0"/>
                        <a:t>1</a:t>
                      </a:r>
                    </a:p>
                  </a:txBody>
                  <a:tcPr anchor="ctr"/>
                </a:tc>
                <a:tc>
                  <a:txBody>
                    <a:bodyPr/>
                    <a:lstStyle/>
                    <a:p>
                      <a:pPr algn="ctr"/>
                      <a:r>
                        <a:rPr lang="en-US" sz="1800" dirty="0"/>
                        <a:t>0</a:t>
                      </a:r>
                    </a:p>
                  </a:txBody>
                  <a:tcPr anchor="ctr"/>
                </a:tc>
                <a:extLst>
                  <a:ext uri="{0D108BD9-81ED-4DB2-BD59-A6C34878D82A}">
                    <a16:rowId xmlns:a16="http://schemas.microsoft.com/office/drawing/2014/main" val="915929606"/>
                  </a:ext>
                </a:extLst>
              </a:tr>
            </a:tbl>
          </a:graphicData>
        </a:graphic>
      </p:graphicFrame>
      <p:sp>
        <p:nvSpPr>
          <p:cNvPr id="14" name="Rectangle 13">
            <a:extLst>
              <a:ext uri="{FF2B5EF4-FFF2-40B4-BE49-F238E27FC236}">
                <a16:creationId xmlns:a16="http://schemas.microsoft.com/office/drawing/2014/main" id="{4FD192E4-E463-4630-A1FD-1103899E3C4B}"/>
              </a:ext>
            </a:extLst>
          </p:cNvPr>
          <p:cNvSpPr/>
          <p:nvPr/>
        </p:nvSpPr>
        <p:spPr>
          <a:xfrm>
            <a:off x="8095401" y="1867204"/>
            <a:ext cx="2979196" cy="4001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chemeClr val="tx2"/>
                </a:solidFill>
              </a:rPr>
              <a:t>Fitness Function</a:t>
            </a:r>
          </a:p>
        </p:txBody>
      </p:sp>
      <p:graphicFrame>
        <p:nvGraphicFramePr>
          <p:cNvPr id="15" name="Table 5">
            <a:extLst>
              <a:ext uri="{FF2B5EF4-FFF2-40B4-BE49-F238E27FC236}">
                <a16:creationId xmlns:a16="http://schemas.microsoft.com/office/drawing/2014/main" id="{5778E1EB-1AC4-4EA3-88F1-90A5B2E1C8E0}"/>
              </a:ext>
            </a:extLst>
          </p:cNvPr>
          <p:cNvGraphicFramePr>
            <a:graphicFrameLocks noGrp="1"/>
          </p:cNvGraphicFramePr>
          <p:nvPr>
            <p:extLst>
              <p:ext uri="{D42A27DB-BD31-4B8C-83A1-F6EECF244321}">
                <p14:modId xmlns:p14="http://schemas.microsoft.com/office/powerpoint/2010/main" val="2072942348"/>
              </p:ext>
            </p:extLst>
          </p:nvPr>
        </p:nvGraphicFramePr>
        <p:xfrm>
          <a:off x="8095401" y="2405358"/>
          <a:ext cx="2979194" cy="457200"/>
        </p:xfrm>
        <a:graphic>
          <a:graphicData uri="http://schemas.openxmlformats.org/drawingml/2006/table">
            <a:tbl>
              <a:tblPr firstRow="1" bandRow="1">
                <a:tableStyleId>{21E4AEA4-8DFA-4A89-87EB-49C32662AFE0}</a:tableStyleId>
              </a:tblPr>
              <a:tblGrid>
                <a:gridCol w="609545">
                  <a:extLst>
                    <a:ext uri="{9D8B030D-6E8A-4147-A177-3AD203B41FA5}">
                      <a16:colId xmlns:a16="http://schemas.microsoft.com/office/drawing/2014/main" val="704320444"/>
                    </a:ext>
                  </a:extLst>
                </a:gridCol>
                <a:gridCol w="338521">
                  <a:extLst>
                    <a:ext uri="{9D8B030D-6E8A-4147-A177-3AD203B41FA5}">
                      <a16:colId xmlns:a16="http://schemas.microsoft.com/office/drawing/2014/main" val="27208905"/>
                    </a:ext>
                  </a:extLst>
                </a:gridCol>
                <a:gridCol w="338521">
                  <a:extLst>
                    <a:ext uri="{9D8B030D-6E8A-4147-A177-3AD203B41FA5}">
                      <a16:colId xmlns:a16="http://schemas.microsoft.com/office/drawing/2014/main" val="3177219722"/>
                    </a:ext>
                  </a:extLst>
                </a:gridCol>
                <a:gridCol w="338522">
                  <a:extLst>
                    <a:ext uri="{9D8B030D-6E8A-4147-A177-3AD203B41FA5}">
                      <a16:colId xmlns:a16="http://schemas.microsoft.com/office/drawing/2014/main" val="2825803831"/>
                    </a:ext>
                  </a:extLst>
                </a:gridCol>
                <a:gridCol w="338522">
                  <a:extLst>
                    <a:ext uri="{9D8B030D-6E8A-4147-A177-3AD203B41FA5}">
                      <a16:colId xmlns:a16="http://schemas.microsoft.com/office/drawing/2014/main" val="2714163801"/>
                    </a:ext>
                  </a:extLst>
                </a:gridCol>
                <a:gridCol w="338521">
                  <a:extLst>
                    <a:ext uri="{9D8B030D-6E8A-4147-A177-3AD203B41FA5}">
                      <a16:colId xmlns:a16="http://schemas.microsoft.com/office/drawing/2014/main" val="436052072"/>
                    </a:ext>
                  </a:extLst>
                </a:gridCol>
                <a:gridCol w="338521">
                  <a:extLst>
                    <a:ext uri="{9D8B030D-6E8A-4147-A177-3AD203B41FA5}">
                      <a16:colId xmlns:a16="http://schemas.microsoft.com/office/drawing/2014/main" val="1309806210"/>
                    </a:ext>
                  </a:extLst>
                </a:gridCol>
                <a:gridCol w="338521">
                  <a:extLst>
                    <a:ext uri="{9D8B030D-6E8A-4147-A177-3AD203B41FA5}">
                      <a16:colId xmlns:a16="http://schemas.microsoft.com/office/drawing/2014/main" val="4162432926"/>
                    </a:ext>
                  </a:extLst>
                </a:gridCol>
              </a:tblGrid>
              <a:tr h="370840">
                <a:tc>
                  <a:txBody>
                    <a:bodyPr/>
                    <a:lstStyle/>
                    <a:p>
                      <a:pPr algn="ctr"/>
                      <a:r>
                        <a:rPr lang="en-US" sz="2400" dirty="0">
                          <a:solidFill>
                            <a:schemeClr val="tx2"/>
                          </a:solidFill>
                        </a:rPr>
                        <a:t>A</a:t>
                      </a:r>
                    </a:p>
                  </a:txBody>
                  <a:tcPr>
                    <a:noFill/>
                  </a:tcPr>
                </a:tc>
                <a:tc>
                  <a:txBody>
                    <a:bodyPr/>
                    <a:lstStyle/>
                    <a:p>
                      <a:pPr algn="ctr"/>
                      <a:r>
                        <a:rPr lang="en-US" dirty="0"/>
                        <a:t>1</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1</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solidFill>
                            <a:schemeClr val="tx2"/>
                          </a:solidFill>
                        </a:rPr>
                        <a:t>2</a:t>
                      </a:r>
                    </a:p>
                  </a:txBody>
                  <a:tcPr anchor="ctr">
                    <a:noFill/>
                  </a:tcPr>
                </a:tc>
                <a:extLst>
                  <a:ext uri="{0D108BD9-81ED-4DB2-BD59-A6C34878D82A}">
                    <a16:rowId xmlns:a16="http://schemas.microsoft.com/office/drawing/2014/main" val="915929606"/>
                  </a:ext>
                </a:extLst>
              </a:tr>
            </a:tbl>
          </a:graphicData>
        </a:graphic>
      </p:graphicFrame>
      <p:graphicFrame>
        <p:nvGraphicFramePr>
          <p:cNvPr id="16" name="Table 5">
            <a:extLst>
              <a:ext uri="{FF2B5EF4-FFF2-40B4-BE49-F238E27FC236}">
                <a16:creationId xmlns:a16="http://schemas.microsoft.com/office/drawing/2014/main" id="{A4486EF0-9666-470A-B3AA-F7C45C117A67}"/>
              </a:ext>
            </a:extLst>
          </p:cNvPr>
          <p:cNvGraphicFramePr>
            <a:graphicFrameLocks noGrp="1"/>
          </p:cNvGraphicFramePr>
          <p:nvPr>
            <p:extLst>
              <p:ext uri="{D42A27DB-BD31-4B8C-83A1-F6EECF244321}">
                <p14:modId xmlns:p14="http://schemas.microsoft.com/office/powerpoint/2010/main" val="2134206532"/>
              </p:ext>
            </p:extLst>
          </p:nvPr>
        </p:nvGraphicFramePr>
        <p:xfrm>
          <a:off x="8095401" y="2881019"/>
          <a:ext cx="2979194" cy="457200"/>
        </p:xfrm>
        <a:graphic>
          <a:graphicData uri="http://schemas.openxmlformats.org/drawingml/2006/table">
            <a:tbl>
              <a:tblPr firstRow="1" bandRow="1">
                <a:tableStyleId>{21E4AEA4-8DFA-4A89-87EB-49C32662AFE0}</a:tableStyleId>
              </a:tblPr>
              <a:tblGrid>
                <a:gridCol w="609545">
                  <a:extLst>
                    <a:ext uri="{9D8B030D-6E8A-4147-A177-3AD203B41FA5}">
                      <a16:colId xmlns:a16="http://schemas.microsoft.com/office/drawing/2014/main" val="704320444"/>
                    </a:ext>
                  </a:extLst>
                </a:gridCol>
                <a:gridCol w="338521">
                  <a:extLst>
                    <a:ext uri="{9D8B030D-6E8A-4147-A177-3AD203B41FA5}">
                      <a16:colId xmlns:a16="http://schemas.microsoft.com/office/drawing/2014/main" val="27208905"/>
                    </a:ext>
                  </a:extLst>
                </a:gridCol>
                <a:gridCol w="338521">
                  <a:extLst>
                    <a:ext uri="{9D8B030D-6E8A-4147-A177-3AD203B41FA5}">
                      <a16:colId xmlns:a16="http://schemas.microsoft.com/office/drawing/2014/main" val="3177219722"/>
                    </a:ext>
                  </a:extLst>
                </a:gridCol>
                <a:gridCol w="338522">
                  <a:extLst>
                    <a:ext uri="{9D8B030D-6E8A-4147-A177-3AD203B41FA5}">
                      <a16:colId xmlns:a16="http://schemas.microsoft.com/office/drawing/2014/main" val="2825803831"/>
                    </a:ext>
                  </a:extLst>
                </a:gridCol>
                <a:gridCol w="338522">
                  <a:extLst>
                    <a:ext uri="{9D8B030D-6E8A-4147-A177-3AD203B41FA5}">
                      <a16:colId xmlns:a16="http://schemas.microsoft.com/office/drawing/2014/main" val="2714163801"/>
                    </a:ext>
                  </a:extLst>
                </a:gridCol>
                <a:gridCol w="338521">
                  <a:extLst>
                    <a:ext uri="{9D8B030D-6E8A-4147-A177-3AD203B41FA5}">
                      <a16:colId xmlns:a16="http://schemas.microsoft.com/office/drawing/2014/main" val="436052072"/>
                    </a:ext>
                  </a:extLst>
                </a:gridCol>
                <a:gridCol w="338521">
                  <a:extLst>
                    <a:ext uri="{9D8B030D-6E8A-4147-A177-3AD203B41FA5}">
                      <a16:colId xmlns:a16="http://schemas.microsoft.com/office/drawing/2014/main" val="1309806210"/>
                    </a:ext>
                  </a:extLst>
                </a:gridCol>
                <a:gridCol w="338521">
                  <a:extLst>
                    <a:ext uri="{9D8B030D-6E8A-4147-A177-3AD203B41FA5}">
                      <a16:colId xmlns:a16="http://schemas.microsoft.com/office/drawing/2014/main" val="3283046346"/>
                    </a:ext>
                  </a:extLst>
                </a:gridCol>
              </a:tblGrid>
              <a:tr h="370840">
                <a:tc>
                  <a:txBody>
                    <a:bodyPr/>
                    <a:lstStyle/>
                    <a:p>
                      <a:pPr algn="ctr"/>
                      <a:r>
                        <a:rPr lang="en-US" sz="2400" dirty="0">
                          <a:solidFill>
                            <a:schemeClr val="tx2"/>
                          </a:solidFill>
                        </a:rPr>
                        <a:t>B</a:t>
                      </a:r>
                    </a:p>
                  </a:txBody>
                  <a:tcPr>
                    <a:noFill/>
                  </a:tcP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1</a:t>
                      </a:r>
                    </a:p>
                  </a:txBody>
                  <a:tcPr anchor="ctr"/>
                </a:tc>
                <a:tc>
                  <a:txBody>
                    <a:bodyPr/>
                    <a:lstStyle/>
                    <a:p>
                      <a:pPr algn="ctr"/>
                      <a:r>
                        <a:rPr lang="en-US" dirty="0"/>
                        <a:t>1</a:t>
                      </a:r>
                    </a:p>
                  </a:txBody>
                  <a:tcPr anchor="ctr"/>
                </a:tc>
                <a:tc>
                  <a:txBody>
                    <a:bodyPr/>
                    <a:lstStyle/>
                    <a:p>
                      <a:pPr algn="ctr"/>
                      <a:r>
                        <a:rPr lang="en-US" dirty="0"/>
                        <a:t>1</a:t>
                      </a:r>
                    </a:p>
                  </a:txBody>
                  <a:tcPr anchor="ctr"/>
                </a:tc>
                <a:tc>
                  <a:txBody>
                    <a:bodyPr/>
                    <a:lstStyle/>
                    <a:p>
                      <a:pPr algn="ctr"/>
                      <a:r>
                        <a:rPr lang="en-US" dirty="0"/>
                        <a:t>0</a:t>
                      </a:r>
                    </a:p>
                  </a:txBody>
                  <a:tcPr anchor="ctr"/>
                </a:tc>
                <a:tc>
                  <a:txBody>
                    <a:bodyPr/>
                    <a:lstStyle/>
                    <a:p>
                      <a:pPr algn="ctr"/>
                      <a:r>
                        <a:rPr lang="en-US" dirty="0">
                          <a:solidFill>
                            <a:schemeClr val="tx2"/>
                          </a:solidFill>
                        </a:rPr>
                        <a:t>3</a:t>
                      </a:r>
                    </a:p>
                  </a:txBody>
                  <a:tcPr anchor="ctr">
                    <a:noFill/>
                  </a:tcPr>
                </a:tc>
                <a:extLst>
                  <a:ext uri="{0D108BD9-81ED-4DB2-BD59-A6C34878D82A}">
                    <a16:rowId xmlns:a16="http://schemas.microsoft.com/office/drawing/2014/main" val="915929606"/>
                  </a:ext>
                </a:extLst>
              </a:tr>
            </a:tbl>
          </a:graphicData>
        </a:graphic>
      </p:graphicFrame>
      <p:sp>
        <p:nvSpPr>
          <p:cNvPr id="17" name="Rectangle 16">
            <a:extLst>
              <a:ext uri="{FF2B5EF4-FFF2-40B4-BE49-F238E27FC236}">
                <a16:creationId xmlns:a16="http://schemas.microsoft.com/office/drawing/2014/main" id="{F7B382E6-0C23-4087-89FA-19E8F0BE226D}"/>
              </a:ext>
            </a:extLst>
          </p:cNvPr>
          <p:cNvSpPr/>
          <p:nvPr/>
        </p:nvSpPr>
        <p:spPr>
          <a:xfrm>
            <a:off x="8095401" y="4070955"/>
            <a:ext cx="2979196" cy="4001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chemeClr val="tx2"/>
                </a:solidFill>
              </a:rPr>
              <a:t>Update Probability Vector</a:t>
            </a:r>
          </a:p>
        </p:txBody>
      </p:sp>
      <p:graphicFrame>
        <p:nvGraphicFramePr>
          <p:cNvPr id="20" name="Table 5">
            <a:extLst>
              <a:ext uri="{FF2B5EF4-FFF2-40B4-BE49-F238E27FC236}">
                <a16:creationId xmlns:a16="http://schemas.microsoft.com/office/drawing/2014/main" id="{AEACE591-28FA-4B08-A3CD-026D3A3F8DB1}"/>
              </a:ext>
            </a:extLst>
          </p:cNvPr>
          <p:cNvGraphicFramePr>
            <a:graphicFrameLocks noGrp="1"/>
          </p:cNvGraphicFramePr>
          <p:nvPr>
            <p:extLst>
              <p:ext uri="{D42A27DB-BD31-4B8C-83A1-F6EECF244321}">
                <p14:modId xmlns:p14="http://schemas.microsoft.com/office/powerpoint/2010/main" val="4206663988"/>
              </p:ext>
            </p:extLst>
          </p:nvPr>
        </p:nvGraphicFramePr>
        <p:xfrm>
          <a:off x="7469205" y="4690137"/>
          <a:ext cx="3493974" cy="579120"/>
        </p:xfrm>
        <a:graphic>
          <a:graphicData uri="http://schemas.openxmlformats.org/drawingml/2006/table">
            <a:tbl>
              <a:tblPr firstRow="1" bandRow="1">
                <a:tableStyleId>{21E4AEA4-8DFA-4A89-87EB-49C32662AFE0}</a:tableStyleId>
              </a:tblPr>
              <a:tblGrid>
                <a:gridCol w="806512">
                  <a:extLst>
                    <a:ext uri="{9D8B030D-6E8A-4147-A177-3AD203B41FA5}">
                      <a16:colId xmlns:a16="http://schemas.microsoft.com/office/drawing/2014/main" val="704320444"/>
                    </a:ext>
                  </a:extLst>
                </a:gridCol>
                <a:gridCol w="447910">
                  <a:extLst>
                    <a:ext uri="{9D8B030D-6E8A-4147-A177-3AD203B41FA5}">
                      <a16:colId xmlns:a16="http://schemas.microsoft.com/office/drawing/2014/main" val="27208905"/>
                    </a:ext>
                  </a:extLst>
                </a:gridCol>
                <a:gridCol w="447910">
                  <a:extLst>
                    <a:ext uri="{9D8B030D-6E8A-4147-A177-3AD203B41FA5}">
                      <a16:colId xmlns:a16="http://schemas.microsoft.com/office/drawing/2014/main" val="3177219722"/>
                    </a:ext>
                  </a:extLst>
                </a:gridCol>
                <a:gridCol w="447911">
                  <a:extLst>
                    <a:ext uri="{9D8B030D-6E8A-4147-A177-3AD203B41FA5}">
                      <a16:colId xmlns:a16="http://schemas.microsoft.com/office/drawing/2014/main" val="2825803831"/>
                    </a:ext>
                  </a:extLst>
                </a:gridCol>
                <a:gridCol w="447911">
                  <a:extLst>
                    <a:ext uri="{9D8B030D-6E8A-4147-A177-3AD203B41FA5}">
                      <a16:colId xmlns:a16="http://schemas.microsoft.com/office/drawing/2014/main" val="2714163801"/>
                    </a:ext>
                  </a:extLst>
                </a:gridCol>
                <a:gridCol w="447910">
                  <a:extLst>
                    <a:ext uri="{9D8B030D-6E8A-4147-A177-3AD203B41FA5}">
                      <a16:colId xmlns:a16="http://schemas.microsoft.com/office/drawing/2014/main" val="436052072"/>
                    </a:ext>
                  </a:extLst>
                </a:gridCol>
                <a:gridCol w="447910">
                  <a:extLst>
                    <a:ext uri="{9D8B030D-6E8A-4147-A177-3AD203B41FA5}">
                      <a16:colId xmlns:a16="http://schemas.microsoft.com/office/drawing/2014/main" val="1309806210"/>
                    </a:ext>
                  </a:extLst>
                </a:gridCol>
              </a:tblGrid>
              <a:tr h="0">
                <a:tc>
                  <a:txBody>
                    <a:bodyPr/>
                    <a:lstStyle/>
                    <a:p>
                      <a:pPr algn="ctr"/>
                      <a:endParaRPr lang="en-US" sz="2400" dirty="0">
                        <a:solidFill>
                          <a:schemeClr val="tx2"/>
                        </a:solidFill>
                      </a:endParaRPr>
                    </a:p>
                  </a:txBody>
                  <a:tcPr>
                    <a:noFill/>
                  </a:tcPr>
                </a:tc>
                <a:tc>
                  <a:txBody>
                    <a:bodyPr/>
                    <a:lstStyle/>
                    <a:p>
                      <a:pPr algn="ctr"/>
                      <a:r>
                        <a:rPr lang="en-US" sz="1600" dirty="0"/>
                        <a:t>0.4</a:t>
                      </a:r>
                    </a:p>
                  </a:txBody>
                  <a:tcPr anchor="ctr"/>
                </a:tc>
                <a:tc>
                  <a:txBody>
                    <a:bodyPr/>
                    <a:lstStyle/>
                    <a:p>
                      <a:pPr algn="ctr"/>
                      <a:r>
                        <a:rPr lang="en-US" sz="1600" dirty="0"/>
                        <a:t>0.5</a:t>
                      </a:r>
                    </a:p>
                  </a:txBody>
                  <a:tcPr anchor="ctr"/>
                </a:tc>
                <a:tc>
                  <a:txBody>
                    <a:bodyPr/>
                    <a:lstStyle/>
                    <a:p>
                      <a:pPr algn="ctr"/>
                      <a:r>
                        <a:rPr lang="en-US" sz="1600" dirty="0"/>
                        <a:t>0.6</a:t>
                      </a:r>
                    </a:p>
                  </a:txBody>
                  <a:tcPr anchor="ctr"/>
                </a:tc>
                <a:tc>
                  <a:txBody>
                    <a:bodyPr/>
                    <a:lstStyle/>
                    <a:p>
                      <a:pPr algn="ctr"/>
                      <a:r>
                        <a:rPr lang="en-US" sz="1600" dirty="0"/>
                        <a:t>0.5</a:t>
                      </a:r>
                    </a:p>
                  </a:txBody>
                  <a:tcPr anchor="ctr"/>
                </a:tc>
                <a:tc>
                  <a:txBody>
                    <a:bodyPr/>
                    <a:lstStyle/>
                    <a:p>
                      <a:pPr algn="ctr"/>
                      <a:r>
                        <a:rPr lang="en-US" sz="1600" dirty="0"/>
                        <a:t>0.6</a:t>
                      </a:r>
                    </a:p>
                  </a:txBody>
                  <a:tcPr anchor="ctr"/>
                </a:tc>
                <a:tc>
                  <a:txBody>
                    <a:bodyPr/>
                    <a:lstStyle/>
                    <a:p>
                      <a:pPr algn="ctr"/>
                      <a:r>
                        <a:rPr lang="en-US" sz="1600" dirty="0"/>
                        <a:t>0.5</a:t>
                      </a:r>
                    </a:p>
                  </a:txBody>
                  <a:tcPr anchor="ctr"/>
                </a:tc>
                <a:extLst>
                  <a:ext uri="{0D108BD9-81ED-4DB2-BD59-A6C34878D82A}">
                    <a16:rowId xmlns:a16="http://schemas.microsoft.com/office/drawing/2014/main" val="915929606"/>
                  </a:ext>
                </a:extLst>
              </a:tr>
            </a:tbl>
          </a:graphicData>
        </a:graphic>
      </p:graphicFrame>
      <p:cxnSp>
        <p:nvCxnSpPr>
          <p:cNvPr id="21" name="Straight Arrow Connector 20">
            <a:extLst>
              <a:ext uri="{FF2B5EF4-FFF2-40B4-BE49-F238E27FC236}">
                <a16:creationId xmlns:a16="http://schemas.microsoft.com/office/drawing/2014/main" id="{DDFF5302-0511-448E-9BA7-8A6EA8CF698E}"/>
              </a:ext>
            </a:extLst>
          </p:cNvPr>
          <p:cNvCxnSpPr>
            <a:cxnSpLocks/>
          </p:cNvCxnSpPr>
          <p:nvPr/>
        </p:nvCxnSpPr>
        <p:spPr>
          <a:xfrm rot="5400000">
            <a:off x="9584998" y="3807827"/>
            <a:ext cx="272538"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or: Elbow 7">
            <a:extLst>
              <a:ext uri="{FF2B5EF4-FFF2-40B4-BE49-F238E27FC236}">
                <a16:creationId xmlns:a16="http://schemas.microsoft.com/office/drawing/2014/main" id="{A43784EE-E8A1-438C-AB7B-A197E43CE909}"/>
              </a:ext>
            </a:extLst>
          </p:cNvPr>
          <p:cNvCxnSpPr>
            <a:cxnSpLocks/>
          </p:cNvCxnSpPr>
          <p:nvPr/>
        </p:nvCxnSpPr>
        <p:spPr>
          <a:xfrm rot="16200000" flipV="1">
            <a:off x="6055215" y="4111739"/>
            <a:ext cx="855006" cy="773437"/>
          </a:xfrm>
          <a:prstGeom prst="bentConnector3">
            <a:avLst>
              <a:gd name="adj1" fmla="val 55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582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D2C799-5D12-4734-A12D-5466BACFB210}"/>
              </a:ext>
            </a:extLst>
          </p:cNvPr>
          <p:cNvSpPr>
            <a:spLocks noGrp="1"/>
          </p:cNvSpPr>
          <p:nvPr>
            <p:ph type="body" sz="quarter" idx="13"/>
          </p:nvPr>
        </p:nvSpPr>
        <p:spPr>
          <a:xfrm>
            <a:off x="635000" y="954460"/>
            <a:ext cx="5563670" cy="498474"/>
          </a:xfrm>
        </p:spPr>
        <p:txBody>
          <a:bodyPr/>
          <a:lstStyle/>
          <a:p>
            <a:r>
              <a:rPr lang="en-US" dirty="0"/>
              <a:t>Compact Genetic Algorithm </a:t>
            </a:r>
            <a:br>
              <a:rPr lang="en-US" dirty="0"/>
            </a:br>
            <a:r>
              <a:rPr lang="en-US" dirty="0"/>
              <a:t>with Elite</a:t>
            </a:r>
          </a:p>
        </p:txBody>
      </p:sp>
      <p:sp>
        <p:nvSpPr>
          <p:cNvPr id="3" name="Text Placeholder 2">
            <a:extLst>
              <a:ext uri="{FF2B5EF4-FFF2-40B4-BE49-F238E27FC236}">
                <a16:creationId xmlns:a16="http://schemas.microsoft.com/office/drawing/2014/main" id="{97A1DFB2-1853-4644-A631-D675CCA32AE0}"/>
              </a:ext>
            </a:extLst>
          </p:cNvPr>
          <p:cNvSpPr>
            <a:spLocks noGrp="1"/>
          </p:cNvSpPr>
          <p:nvPr>
            <p:ph type="body" sz="quarter" idx="14"/>
          </p:nvPr>
        </p:nvSpPr>
        <p:spPr/>
        <p:txBody>
          <a:bodyPr/>
          <a:lstStyle/>
          <a:p>
            <a:r>
              <a:rPr lang="en-US" dirty="0">
                <a:solidFill>
                  <a:schemeClr val="accent1"/>
                </a:solidFill>
              </a:rPr>
              <a:t>SECTION 3 </a:t>
            </a:r>
            <a:r>
              <a:rPr lang="en-US" dirty="0">
                <a:solidFill>
                  <a:schemeClr val="tx2"/>
                </a:solidFill>
              </a:rPr>
              <a:t>Evolutionary Algorithms</a:t>
            </a:r>
            <a:endParaRPr lang="en-US" dirty="0">
              <a:solidFill>
                <a:schemeClr val="accent1"/>
              </a:solidFill>
            </a:endParaRPr>
          </a:p>
        </p:txBody>
      </p:sp>
      <p:sp>
        <p:nvSpPr>
          <p:cNvPr id="4" name="Slide Number Placeholder 3">
            <a:extLst>
              <a:ext uri="{FF2B5EF4-FFF2-40B4-BE49-F238E27FC236}">
                <a16:creationId xmlns:a16="http://schemas.microsoft.com/office/drawing/2014/main" id="{58BB60C0-4CED-487D-A3EE-F7639E60D484}"/>
              </a:ext>
            </a:extLst>
          </p:cNvPr>
          <p:cNvSpPr>
            <a:spLocks noGrp="1"/>
          </p:cNvSpPr>
          <p:nvPr>
            <p:ph type="sldNum" sz="quarter" idx="17"/>
          </p:nvPr>
        </p:nvSpPr>
        <p:spPr/>
        <p:txBody>
          <a:bodyPr/>
          <a:lstStyle/>
          <a:p>
            <a:fld id="{5C6CE199-030D-4599-AFCC-EA87B45521BF}" type="slidenum">
              <a:rPr lang="en-US" smtClean="0"/>
              <a:pPr/>
              <a:t>9</a:t>
            </a:fld>
            <a:endParaRPr lang="en-US"/>
          </a:p>
        </p:txBody>
      </p:sp>
      <p:pic>
        <p:nvPicPr>
          <p:cNvPr id="19" name="Picture 18">
            <a:extLst>
              <a:ext uri="{FF2B5EF4-FFF2-40B4-BE49-F238E27FC236}">
                <a16:creationId xmlns:a16="http://schemas.microsoft.com/office/drawing/2014/main" id="{4CA33B6B-F920-42C0-A9F6-1A2431851288}"/>
              </a:ext>
            </a:extLst>
          </p:cNvPr>
          <p:cNvPicPr>
            <a:picLocks noChangeAspect="1"/>
          </p:cNvPicPr>
          <p:nvPr/>
        </p:nvPicPr>
        <p:blipFill>
          <a:blip r:embed="rId3"/>
          <a:stretch>
            <a:fillRect/>
          </a:stretch>
        </p:blipFill>
        <p:spPr>
          <a:xfrm>
            <a:off x="6430478" y="887083"/>
            <a:ext cx="4360243" cy="5764446"/>
          </a:xfrm>
          <a:prstGeom prst="rect">
            <a:avLst/>
          </a:prstGeom>
        </p:spPr>
      </p:pic>
    </p:spTree>
    <p:extLst>
      <p:ext uri="{BB962C8B-B14F-4D97-AF65-F5344CB8AC3E}">
        <p14:creationId xmlns:p14="http://schemas.microsoft.com/office/powerpoint/2010/main" val="1072347758"/>
      </p:ext>
    </p:extLst>
  </p:cSld>
  <p:clrMapOvr>
    <a:masterClrMapping/>
  </p:clrMapOvr>
</p:sld>
</file>

<file path=ppt/theme/theme1.xml><?xml version="1.0" encoding="utf-8"?>
<a:theme xmlns:a="http://schemas.openxmlformats.org/drawingml/2006/main" name="Office Theme">
  <a:themeElements>
    <a:clrScheme name="PowerPointHub-CU">
      <a:dk1>
        <a:sysClr val="windowText" lastClr="000000"/>
      </a:dk1>
      <a:lt1>
        <a:sysClr val="window" lastClr="FFFFFF"/>
      </a:lt1>
      <a:dk2>
        <a:srgbClr val="575756"/>
      </a:dk2>
      <a:lt2>
        <a:srgbClr val="E7E6E6"/>
      </a:lt2>
      <a:accent1>
        <a:srgbClr val="DD598C"/>
      </a:accent1>
      <a:accent2>
        <a:srgbClr val="EC93B3"/>
      </a:accent2>
      <a:accent3>
        <a:srgbClr val="F0B9CE"/>
      </a:accent3>
      <a:accent4>
        <a:srgbClr val="F5D3E0"/>
      </a:accent4>
      <a:accent5>
        <a:srgbClr val="F8E1EA"/>
      </a:accent5>
      <a:accent6>
        <a:srgbClr val="FBEBF1"/>
      </a:accent6>
      <a:hlink>
        <a:srgbClr val="0563C1"/>
      </a:hlink>
      <a:folHlink>
        <a:srgbClr val="954F72"/>
      </a:folHlink>
    </a:clrScheme>
    <a:fontScheme name="Custom 21">
      <a:majorFont>
        <a:latin typeface="CHULALONGKORN"/>
        <a:ea typeface=""/>
        <a:cs typeface="CHULALONGKORN"/>
      </a:majorFont>
      <a:minorFont>
        <a:latin typeface="ChulaCharasNew"/>
        <a:ea typeface=""/>
        <a:cs typeface="ChulaCharasNew"/>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2323</TotalTime>
  <Words>1770</Words>
  <Application>Microsoft Office PowerPoint</Application>
  <PresentationFormat>Widescreen</PresentationFormat>
  <Paragraphs>430</Paragraphs>
  <Slides>23</Slides>
  <Notes>23</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Anakotmai Light</vt:lpstr>
      <vt:lpstr>Arial</vt:lpstr>
      <vt:lpstr>Calibri</vt:lpstr>
      <vt:lpstr>Cambria Math</vt:lpstr>
      <vt:lpstr>charter</vt:lpstr>
      <vt:lpstr>ChulaCharasNew</vt:lpstr>
      <vt:lpstr>CHULALONGKORN</vt:lpstr>
      <vt:lpstr>CHULALONGKORN</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PowerPointHub.com</dc:creator>
  <cp:lastModifiedBy>Prabhas Chongstitvatana</cp:lastModifiedBy>
  <cp:revision>46</cp:revision>
  <dcterms:created xsi:type="dcterms:W3CDTF">2019-05-06T04:58:30Z</dcterms:created>
  <dcterms:modified xsi:type="dcterms:W3CDTF">2022-05-28T09:23:00Z</dcterms:modified>
</cp:coreProperties>
</file>