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AC528-62D9-411C-9805-7E8F8505F17C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D432D-EF68-4137-9672-BDEFC23A1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llies_of_World_War_II" TargetMode="External"/><Relationship Id="rId3" Type="http://schemas.openxmlformats.org/officeDocument/2006/relationships/hyperlink" Target="https://en.wikipedia.org/wiki/Howard_Florey" TargetMode="External"/><Relationship Id="rId7" Type="http://schemas.openxmlformats.org/officeDocument/2006/relationships/hyperlink" Target="https://en.wikipedia.org/wiki/Normandy_landing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earl_Harbor" TargetMode="External"/><Relationship Id="rId5" Type="http://schemas.openxmlformats.org/officeDocument/2006/relationships/hyperlink" Target="https://en.wikipedia.org/wiki/Radcliffe_Infirmary" TargetMode="External"/><Relationship Id="rId4" Type="http://schemas.openxmlformats.org/officeDocument/2006/relationships/hyperlink" Target="https://en.wikipedia.org/wiki/Ernst_Boris_Cha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oward Florey"/>
              </a:rPr>
              <a:t>Howard Florey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rnst Boris Chain"/>
              </a:rPr>
              <a:t>Ernst Boris Chain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adcliffe Infirmary"/>
              </a:rPr>
              <a:t>Radcliffe Infirmary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Oxford took up researching and mass-producing it, with funds from the U.S. and British governments. They started mass production after the bombing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earl Harbor"/>
              </a:rPr>
              <a:t>Pearl Harbor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Normandy landings"/>
              </a:rPr>
              <a:t>D-Day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1944, enough penicillin had been produced to treat all the wounded with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llies of World War II"/>
              </a:rPr>
              <a:t>Allied forces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"Without Fleming, no Chain; without Chain, no Florey; without Florey, no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Heatley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without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Heatley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penicillin.“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432D-EF68-4137-9672-BDEFC23A15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01F4-A330-479E-A818-E68805C5C260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D32E-56DA-4914-A8F7-2312FCDC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Barde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ll_Labs" TargetMode="External"/><Relationship Id="rId5" Type="http://schemas.openxmlformats.org/officeDocument/2006/relationships/hyperlink" Target="https://en.wikipedia.org/wiki/Walter_Brattain" TargetMode="External"/><Relationship Id="rId4" Type="http://schemas.openxmlformats.org/officeDocument/2006/relationships/hyperlink" Target="https://en.wikipedia.org/wiki/William_Shockle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Freiberg,_Saxo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and Innovation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Prabhas Chongstitvatana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31" y="1690688"/>
            <a:ext cx="5472137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392680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tooltip="John Bardeen"/>
              </a:rPr>
              <a:t>John Bardeen</a:t>
            </a:r>
            <a:r>
              <a:rPr lang="en-US" dirty="0"/>
              <a:t>, </a:t>
            </a:r>
            <a:r>
              <a:rPr lang="en-US" dirty="0">
                <a:hlinkClick r:id="rId4" tooltip="William Shockley"/>
              </a:rPr>
              <a:t>William Shockley</a:t>
            </a:r>
            <a:r>
              <a:rPr lang="en-US" dirty="0"/>
              <a:t> and </a:t>
            </a:r>
            <a:r>
              <a:rPr lang="en-US" dirty="0">
                <a:hlinkClick r:id="rId5" tooltip="Walter Brattain"/>
              </a:rPr>
              <a:t>Walter Brattain</a:t>
            </a:r>
            <a:r>
              <a:rPr lang="en-US" dirty="0"/>
              <a:t> at </a:t>
            </a:r>
            <a:r>
              <a:rPr lang="en-US" dirty="0">
                <a:hlinkClick r:id="rId6" tooltip="Bell Labs"/>
              </a:rPr>
              <a:t>Bell Labs</a:t>
            </a:r>
            <a:r>
              <a:rPr lang="en-US" dirty="0"/>
              <a:t>, 1948.</a:t>
            </a:r>
          </a:p>
        </p:txBody>
      </p:sp>
    </p:spTree>
    <p:extLst>
      <p:ext uri="{BB962C8B-B14F-4D97-AF65-F5344CB8AC3E}">
        <p14:creationId xmlns:p14="http://schemas.microsoft.com/office/powerpoint/2010/main" val="253504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0" y="365125"/>
            <a:ext cx="6816090" cy="6107217"/>
          </a:xfrm>
        </p:spPr>
      </p:pic>
    </p:spTree>
    <p:extLst>
      <p:ext uri="{BB962C8B-B14F-4D97-AF65-F5344CB8AC3E}">
        <p14:creationId xmlns:p14="http://schemas.microsoft.com/office/powerpoint/2010/main" val="233871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Noyce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32" y="1027906"/>
            <a:ext cx="5926567" cy="4938806"/>
          </a:xfrm>
        </p:spPr>
      </p:pic>
      <p:sp>
        <p:nvSpPr>
          <p:cNvPr id="5" name="TextBox 4"/>
          <p:cNvSpPr txBox="1"/>
          <p:nvPr/>
        </p:nvSpPr>
        <p:spPr>
          <a:xfrm>
            <a:off x="609600" y="2026920"/>
            <a:ext cx="41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December 12, 1927 – June 3,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4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30" y="1475105"/>
            <a:ext cx="3305859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011680"/>
            <a:ext cx="376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 February 1809 – 19 April 1882</a:t>
            </a:r>
          </a:p>
        </p:txBody>
      </p:sp>
    </p:spTree>
    <p:extLst>
      <p:ext uri="{BB962C8B-B14F-4D97-AF65-F5344CB8AC3E}">
        <p14:creationId xmlns:p14="http://schemas.microsoft.com/office/powerpoint/2010/main" val="314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2400" cy="3109595"/>
          </a:xfrm>
        </p:spPr>
        <p:txBody>
          <a:bodyPr/>
          <a:lstStyle/>
          <a:p>
            <a:r>
              <a:rPr lang="en-US" dirty="0" smtClean="0"/>
              <a:t>Louis Pasteur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027906"/>
            <a:ext cx="3825240" cy="5274050"/>
          </a:xfrm>
        </p:spPr>
      </p:pic>
      <p:sp>
        <p:nvSpPr>
          <p:cNvPr id="5" name="TextBox 4"/>
          <p:cNvSpPr txBox="1"/>
          <p:nvPr/>
        </p:nvSpPr>
        <p:spPr>
          <a:xfrm>
            <a:off x="548640" y="2880360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 December 27, 1822 – September 28, 1895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1344962"/>
            <a:ext cx="3234526" cy="4095718"/>
          </a:xfrm>
        </p:spPr>
      </p:pic>
      <p:sp>
        <p:nvSpPr>
          <p:cNvPr id="5" name="TextBox 4"/>
          <p:cNvSpPr txBox="1"/>
          <p:nvPr/>
        </p:nvSpPr>
        <p:spPr>
          <a:xfrm>
            <a:off x="838200" y="1996440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July </a:t>
            </a:r>
            <a:r>
              <a:rPr lang="en-US" dirty="0" smtClean="0"/>
              <a:t>1822</a:t>
            </a:r>
            <a:r>
              <a:rPr lang="en-US" dirty="0"/>
              <a:t> – 6 January 1884</a:t>
            </a:r>
          </a:p>
        </p:txBody>
      </p:sp>
    </p:spTree>
    <p:extLst>
      <p:ext uri="{BB962C8B-B14F-4D97-AF65-F5344CB8AC3E}">
        <p14:creationId xmlns:p14="http://schemas.microsoft.com/office/powerpoint/2010/main" val="36054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</a:t>
            </a:r>
            <a:r>
              <a:rPr lang="en-US" dirty="0" err="1" smtClean="0"/>
              <a:t>Flemming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4856"/>
            <a:ext cx="3419856" cy="4500305"/>
          </a:xfrm>
        </p:spPr>
      </p:pic>
      <p:sp>
        <p:nvSpPr>
          <p:cNvPr id="5" name="TextBox 4"/>
          <p:cNvSpPr txBox="1"/>
          <p:nvPr/>
        </p:nvSpPr>
        <p:spPr>
          <a:xfrm>
            <a:off x="960120" y="1874520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August 1881 – 11 March 1955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480" y="3525009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Penicillin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42672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"When I woke up just after dawn on September 28, 1928, I certainly didn't plan to </a:t>
            </a:r>
            <a:r>
              <a:rPr lang="en-US" dirty="0" err="1"/>
              <a:t>revolutionise</a:t>
            </a:r>
            <a:r>
              <a:rPr lang="en-US" dirty="0"/>
              <a:t> all medicine by discovering the world's first antibiotic, or bacteria killer," Fleming would later say, "But I suppose that was exactly what I did."</a:t>
            </a:r>
          </a:p>
        </p:txBody>
      </p:sp>
    </p:spTree>
    <p:extLst>
      <p:ext uri="{BB962C8B-B14F-4D97-AF65-F5344CB8AC3E}">
        <p14:creationId xmlns:p14="http://schemas.microsoft.com/office/powerpoint/2010/main" val="19146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36085"/>
            <a:ext cx="10515600" cy="1325563"/>
          </a:xfrm>
        </p:spPr>
        <p:txBody>
          <a:bodyPr/>
          <a:lstStyle/>
          <a:p>
            <a:r>
              <a:rPr lang="en-US" i="1" dirty="0"/>
              <a:t>Penicillin </a:t>
            </a:r>
            <a:r>
              <a:rPr lang="en-US" i="1" dirty="0" err="1"/>
              <a:t>mould</a:t>
            </a:r>
            <a:r>
              <a:rPr lang="en-US" i="1" dirty="0"/>
              <a:t>, courtesy of the </a:t>
            </a:r>
            <a:r>
              <a:rPr lang="en-US" i="1" dirty="0" err="1"/>
              <a:t>Wellcome</a:t>
            </a:r>
            <a:r>
              <a:rPr lang="en-US" i="1" dirty="0"/>
              <a:t> Library, London (CC BY-ND-NC)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92" y="670560"/>
            <a:ext cx="3142488" cy="3201621"/>
          </a:xfrm>
        </p:spPr>
      </p:pic>
    </p:spTree>
    <p:extLst>
      <p:ext uri="{BB962C8B-B14F-4D97-AF65-F5344CB8AC3E}">
        <p14:creationId xmlns:p14="http://schemas.microsoft.com/office/powerpoint/2010/main" val="30813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Watt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870998"/>
            <a:ext cx="3825240" cy="4800676"/>
          </a:xfrm>
        </p:spPr>
      </p:pic>
      <p:sp>
        <p:nvSpPr>
          <p:cNvPr id="5" name="TextBox 4"/>
          <p:cNvSpPr txBox="1"/>
          <p:nvPr/>
        </p:nvSpPr>
        <p:spPr>
          <a:xfrm>
            <a:off x="838200" y="1874520"/>
            <a:ext cx="43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January 1736 – 25 August 1819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1925"/>
            <a:ext cx="10515600" cy="1325563"/>
          </a:xfrm>
        </p:spPr>
        <p:txBody>
          <a:bodyPr/>
          <a:lstStyle/>
          <a:p>
            <a:r>
              <a:rPr lang="en-US" dirty="0" smtClean="0"/>
              <a:t>1784 Steam engine by </a:t>
            </a:r>
            <a:r>
              <a:rPr lang="en-US" dirty="0" err="1" smtClean="0"/>
              <a:t>Boulton</a:t>
            </a:r>
            <a:r>
              <a:rPr lang="en-US" dirty="0" smtClean="0"/>
              <a:t> and Watt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92" y="365125"/>
            <a:ext cx="4445228" cy="5089786"/>
          </a:xfrm>
        </p:spPr>
      </p:pic>
    </p:spTree>
    <p:extLst>
      <p:ext uri="{BB962C8B-B14F-4D97-AF65-F5344CB8AC3E}">
        <p14:creationId xmlns:p14="http://schemas.microsoft.com/office/powerpoint/2010/main" val="127971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5532437"/>
            <a:ext cx="10515600" cy="1325563"/>
          </a:xfrm>
        </p:spPr>
        <p:txBody>
          <a:bodyPr/>
          <a:lstStyle/>
          <a:p>
            <a:r>
              <a:rPr lang="en-US" dirty="0"/>
              <a:t>A steam engine built to James Watt's patent in 1848 at </a:t>
            </a:r>
            <a:r>
              <a:rPr lang="en-US" dirty="0">
                <a:hlinkClick r:id="rId2" tooltip="Freiberg, Saxony"/>
              </a:rPr>
              <a:t>Freiberg</a:t>
            </a:r>
            <a:r>
              <a:rPr lang="en-US" dirty="0"/>
              <a:t> in Germany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604298"/>
            <a:ext cx="6041136" cy="4949720"/>
          </a:xfrm>
        </p:spPr>
      </p:pic>
    </p:spTree>
    <p:extLst>
      <p:ext uri="{BB962C8B-B14F-4D97-AF65-F5344CB8AC3E}">
        <p14:creationId xmlns:p14="http://schemas.microsoft.com/office/powerpoint/2010/main" val="263667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120</Words>
  <Application>Microsoft Office PowerPoint</Application>
  <PresentationFormat>Widescreen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Research and Innovation</vt:lpstr>
      <vt:lpstr>Charles Darwin</vt:lpstr>
      <vt:lpstr>Louis Pasteur</vt:lpstr>
      <vt:lpstr>Gregor Mendel</vt:lpstr>
      <vt:lpstr>Alexander Flemming</vt:lpstr>
      <vt:lpstr>Penicillin mould, courtesy of the Wellcome Library, London (CC BY-ND-NC)</vt:lpstr>
      <vt:lpstr>James Watt</vt:lpstr>
      <vt:lpstr>1784 Steam engine by Boulton and Watt</vt:lpstr>
      <vt:lpstr>A steam engine built to James Watt's patent in 1848 at Freiberg in Germany</vt:lpstr>
      <vt:lpstr>Transistor</vt:lpstr>
      <vt:lpstr>PowerPoint Presentation</vt:lpstr>
      <vt:lpstr>Robert Noyce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Innovation</dc:title>
  <dc:creator>P C</dc:creator>
  <cp:lastModifiedBy>P C</cp:lastModifiedBy>
  <cp:revision>8</cp:revision>
  <dcterms:created xsi:type="dcterms:W3CDTF">2017-02-24T08:46:44Z</dcterms:created>
  <dcterms:modified xsi:type="dcterms:W3CDTF">2017-02-25T14:39:51Z</dcterms:modified>
</cp:coreProperties>
</file>