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0" r:id="rId13"/>
    <p:sldId id="281" r:id="rId14"/>
    <p:sldId id="282" r:id="rId15"/>
    <p:sldId id="291" r:id="rId16"/>
    <p:sldId id="269" r:id="rId17"/>
    <p:sldId id="270" r:id="rId18"/>
    <p:sldId id="278" r:id="rId19"/>
    <p:sldId id="279" r:id="rId20"/>
    <p:sldId id="271" r:id="rId21"/>
    <p:sldId id="259" r:id="rId22"/>
    <p:sldId id="276" r:id="rId23"/>
    <p:sldId id="277" r:id="rId24"/>
    <p:sldId id="272" r:id="rId25"/>
    <p:sldId id="287" r:id="rId26"/>
    <p:sldId id="257" r:id="rId27"/>
    <p:sldId id="273" r:id="rId28"/>
    <p:sldId id="288" r:id="rId29"/>
    <p:sldId id="283" r:id="rId30"/>
    <p:sldId id="289" r:id="rId31"/>
    <p:sldId id="290" r:id="rId32"/>
    <p:sldId id="284" r:id="rId33"/>
    <p:sldId id="285" r:id="rId34"/>
    <p:sldId id="274" r:id="rId35"/>
    <p:sldId id="27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97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6F23-4E36-4F5E-99C6-6295528B309D}" type="datetimeFigureOut">
              <a:rPr lang="en-US" smtClean="0"/>
              <a:t>14-Jul-16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"quantum effect"</a:t>
            </a:r>
          </a:p>
          <a:p>
            <a:r>
              <a:rPr lang="en-US" sz="4000" dirty="0" smtClean="0"/>
              <a:t>photon entanglement</a:t>
            </a:r>
          </a:p>
          <a:p>
            <a:r>
              <a:rPr lang="en-US" sz="4000" dirty="0" smtClean="0"/>
              <a:t>cold atom</a:t>
            </a:r>
          </a:p>
          <a:p>
            <a:r>
              <a:rPr lang="en-US" sz="4000" dirty="0" smtClean="0"/>
              <a:t>electron spin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</a:t>
            </a:r>
            <a:r>
              <a:rPr lang="en-US" sz="4000" dirty="0" smtClean="0"/>
              <a:t>uantum circuit</a:t>
            </a:r>
          </a:p>
          <a:p>
            <a:r>
              <a:rPr lang="en-US" sz="4000" dirty="0" smtClean="0"/>
              <a:t>Quantum gates</a:t>
            </a:r>
          </a:p>
          <a:p>
            <a:endParaRPr lang="en-US" sz="4000" dirty="0"/>
          </a:p>
          <a:p>
            <a:r>
              <a:rPr lang="en-US" sz="4000" dirty="0" smtClean="0"/>
              <a:t>components of quantum computers that manipulate state of quantum bits.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5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8" y="2258332"/>
            <a:ext cx="3220925" cy="3220925"/>
          </a:xfrm>
        </p:spPr>
      </p:pic>
    </p:spTree>
    <p:extLst>
      <p:ext uri="{BB962C8B-B14F-4D97-AF65-F5344CB8AC3E}">
        <p14:creationId xmlns:p14="http://schemas.microsoft.com/office/powerpoint/2010/main" val="1824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600200"/>
            <a:ext cx="5669264" cy="4525963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" y="1600200"/>
            <a:ext cx="7642557" cy="4525963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31478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ibm</a:t>
            </a:r>
            <a:r>
              <a:rPr lang="en-US" sz="4000" dirty="0" smtClean="0"/>
              <a:t> 5 qubits</a:t>
            </a:r>
          </a:p>
          <a:p>
            <a:r>
              <a:rPr lang="en-US" sz="4000" dirty="0" smtClean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05806"/>
            <a:ext cx="377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2931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quantum lab's paper</a:t>
            </a:r>
          </a:p>
          <a:p>
            <a:endParaRPr lang="en-US" sz="4000" dirty="0" smtClean="0"/>
          </a:p>
          <a:p>
            <a:r>
              <a:rPr lang="en-US" sz="4000" dirty="0" smtClean="0"/>
              <a:t>claim of 100,000,000x speed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184900" cy="49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compact genetic algorithm by quantum computers</a:t>
            </a:r>
          </a:p>
          <a:p>
            <a:r>
              <a:rPr lang="en-US" sz="4000" dirty="0" smtClean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err="1" smtClean="0"/>
              <a:t>Yingchareonthawornchai</a:t>
            </a:r>
            <a:r>
              <a:rPr lang="en-US" sz="3500" dirty="0"/>
              <a:t>, S., </a:t>
            </a:r>
            <a:r>
              <a:rPr lang="en-US" sz="3500" dirty="0" err="1"/>
              <a:t>Aporntewan</a:t>
            </a:r>
            <a:r>
              <a:rPr lang="en-US" sz="3500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sz="3500" dirty="0"/>
            </a:br>
            <a:r>
              <a:rPr lang="en-US" sz="3500" dirty="0">
                <a:hlinkClick r:id="rId2"/>
              </a:rPr>
              <a:t>http://www.cp.eng.chula.ac.th/~piak/paper/2012/jcsse-quantum-cga.pdf</a:t>
            </a:r>
            <a:br>
              <a:rPr lang="en-US" sz="3500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basic unit of memory that uses superposition of "quantum" effect (entanglement) to store information.</a:t>
            </a:r>
          </a:p>
          <a:p>
            <a:endParaRPr lang="en-US" sz="4000" dirty="0"/>
          </a:p>
          <a:p>
            <a:r>
              <a:rPr lang="en-US" sz="4000" dirty="0" smtClean="0"/>
              <a:t>a "qubit" stores the probability of information.  It represents both "1" and "0" at the same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dirty="0" err="1" smtClean="0"/>
              <a:t>initialze</a:t>
            </a:r>
            <a:r>
              <a:rPr lang="en-US" sz="3600" dirty="0" smtClean="0"/>
              <a:t>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</a:t>
            </a:r>
          </a:p>
          <a:p>
            <a:pPr marL="0" indent="0">
              <a:buNone/>
            </a:pPr>
            <a:r>
              <a:rPr lang="en-US" sz="3600" dirty="0" smtClean="0"/>
              <a:t>2) generate two individuals from </a:t>
            </a:r>
            <a:r>
              <a:rPr lang="en-US" sz="3600" dirty="0" err="1" smtClean="0"/>
              <a:t>qureg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3) let them compete</a:t>
            </a:r>
          </a:p>
          <a:p>
            <a:pPr marL="0" indent="0">
              <a:buNone/>
            </a:pPr>
            <a:r>
              <a:rPr lang="en-US" sz="3600" dirty="0" smtClean="0"/>
              <a:t>4) update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 with the winner</a:t>
            </a:r>
          </a:p>
          <a:p>
            <a:pPr marL="0" indent="0">
              <a:buNone/>
            </a:pPr>
            <a:r>
              <a:rPr lang="en-US" sz="3600" dirty="0" smtClean="0"/>
              <a:t>5) repeat step 2..4 for k times</a:t>
            </a:r>
          </a:p>
          <a:p>
            <a:pPr marL="0" indent="0">
              <a:buNone/>
            </a:pPr>
            <a:r>
              <a:rPr lang="en-US" sz="3600" dirty="0" smtClean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initialze</a:t>
            </a:r>
            <a:r>
              <a:rPr lang="en-US" dirty="0" smtClean="0"/>
              <a:t> </a:t>
            </a:r>
            <a:r>
              <a:rPr lang="en-US" dirty="0" err="1" smtClean="0"/>
              <a:t>qureg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smtClean="0"/>
              <a:t>2) generate the first individual from </a:t>
            </a:r>
            <a:r>
              <a:rPr lang="en-US" dirty="0" err="1" smtClean="0"/>
              <a:t>qureg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dirty="0" smtClean="0"/>
              <a:t>4) let them compete</a:t>
            </a:r>
          </a:p>
          <a:p>
            <a:pPr marL="0" indent="0">
              <a:buNone/>
            </a:pPr>
            <a:r>
              <a:rPr lang="en-US" dirty="0" smtClean="0"/>
              <a:t>5) update </a:t>
            </a:r>
            <a:r>
              <a:rPr lang="en-US" dirty="0" err="1" smtClean="0"/>
              <a:t>qureg</a:t>
            </a:r>
            <a:r>
              <a:rPr lang="en-US" dirty="0" smtClean="0"/>
              <a:t> x with the winner</a:t>
            </a:r>
          </a:p>
          <a:p>
            <a:pPr marL="0" indent="0">
              <a:buNone/>
            </a:pPr>
            <a:r>
              <a:rPr lang="en-US" dirty="0" smtClean="0"/>
              <a:t>6) repeat step 2..5 for k times</a:t>
            </a:r>
          </a:p>
          <a:p>
            <a:pPr marL="0" indent="0">
              <a:buNone/>
            </a:pPr>
            <a:r>
              <a:rPr lang="en-US" dirty="0" smtClean="0"/>
              <a:t>7) generate the final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qubits</a:t>
            </a:r>
          </a:p>
          <a:p>
            <a:r>
              <a:rPr lang="en-US" sz="4000" dirty="0" smtClean="0"/>
              <a:t>quantum annealing computers</a:t>
            </a:r>
          </a:p>
          <a:p>
            <a:r>
              <a:rPr lang="en-US" sz="4000" dirty="0" smtClean="0"/>
              <a:t>scaling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uncertain of success</a:t>
            </a:r>
          </a:p>
          <a:p>
            <a:r>
              <a:rPr lang="en-US" sz="4000" dirty="0" smtClean="0"/>
              <a:t>special purpose quantum computers </a:t>
            </a:r>
          </a:p>
          <a:p>
            <a:r>
              <a:rPr lang="en-US" sz="4000" dirty="0" smtClean="0"/>
              <a:t>quantum style will motivate a new class of computation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1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405856"/>
            <a:ext cx="2990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</a:t>
            </a:r>
            <a:r>
              <a:rPr lang="en-US" sz="4000" dirty="0" smtClean="0"/>
              <a:t>e have multiple keys.  We want to find out what key fits a given keyhole.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erial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try each key, until we find the one that fits.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resource efficient but take a long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38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arallel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duplicate keyholes, try all keys at once.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very fast but take a lot of resource.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55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 keyholes are stored in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"quantum bits", try all keys at once.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resource efficient and very fast.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14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514</Words>
  <Application>Microsoft Office PowerPoint</Application>
  <PresentationFormat>On-screen Show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Quantum Computing</vt:lpstr>
      <vt:lpstr>What is a quantum computer?</vt:lpstr>
      <vt:lpstr>What is a quantum bit?</vt:lpstr>
      <vt:lpstr>PowerPoint Presentation</vt:lpstr>
      <vt:lpstr>What is the advantage?</vt:lpstr>
      <vt:lpstr>Analogy</vt:lpstr>
      <vt:lpstr>Serial computers</vt:lpstr>
      <vt:lpstr>Parallel computers</vt:lpstr>
      <vt:lpstr>Quantum computers</vt:lpstr>
      <vt:lpstr>How to make a quantum bit?</vt:lpstr>
      <vt:lpstr>Components</vt:lpstr>
      <vt:lpstr>Quantum Gates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Quantum bit in D-wave machine</vt:lpstr>
      <vt:lpstr>Recent work</vt:lpstr>
      <vt:lpstr>PowerPoint Presentation</vt:lpstr>
      <vt:lpstr>PowerPoint Presentation</vt:lpstr>
      <vt:lpstr>My own example of quantum computation</vt:lpstr>
      <vt:lpstr>PowerPoint Presentation</vt:lpstr>
      <vt:lpstr>Example of Quantum Algorithm</vt:lpstr>
      <vt:lpstr>Normal</vt:lpstr>
      <vt:lpstr>quantum speedup</vt:lpstr>
      <vt:lpstr>output</vt:lpstr>
      <vt:lpstr>output</vt:lpstr>
      <vt:lpstr>Future</vt:lpstr>
      <vt:lpstr>Predicting future</vt:lpstr>
      <vt:lpstr>More Information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 C</cp:lastModifiedBy>
  <cp:revision>13</cp:revision>
  <dcterms:created xsi:type="dcterms:W3CDTF">2016-07-13T15:36:01Z</dcterms:created>
  <dcterms:modified xsi:type="dcterms:W3CDTF">2016-07-14T16:35:39Z</dcterms:modified>
</cp:coreProperties>
</file>