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86" r:id="rId4"/>
    <p:sldId id="280" r:id="rId5"/>
    <p:sldId id="277" r:id="rId6"/>
    <p:sldId id="278" r:id="rId7"/>
    <p:sldId id="279" r:id="rId8"/>
    <p:sldId id="257" r:id="rId9"/>
    <p:sldId id="266" r:id="rId10"/>
    <p:sldId id="269" r:id="rId11"/>
    <p:sldId id="267" r:id="rId12"/>
    <p:sldId id="268" r:id="rId13"/>
    <p:sldId id="258" r:id="rId14"/>
    <p:sldId id="281" r:id="rId15"/>
    <p:sldId id="282" r:id="rId16"/>
    <p:sldId id="283" r:id="rId17"/>
    <p:sldId id="274" r:id="rId18"/>
    <p:sldId id="273" r:id="rId19"/>
    <p:sldId id="275" r:id="rId20"/>
    <p:sldId id="276" r:id="rId21"/>
    <p:sldId id="259" r:id="rId22"/>
    <p:sldId id="261" r:id="rId23"/>
    <p:sldId id="262" r:id="rId24"/>
    <p:sldId id="263" r:id="rId25"/>
    <p:sldId id="264" r:id="rId26"/>
    <p:sldId id="260" r:id="rId27"/>
    <p:sldId id="270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CE9A-CF40-409E-B909-E946DC2654A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DB17-708B-4298-8E80-934817EFD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Short Term</a:t>
            </a:r>
            <a:r>
              <a:rPr lang="en-US" baseline="0" dirty="0" smtClean="0"/>
              <a:t> Memory 2007,  Recurrent NN,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1C2C-1BF4-4DBF-A218-303B7538317A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5A96-68EC-4EED-9FEE-FC7D86DE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 and Future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5490"/>
            <a:ext cx="9144000" cy="25427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500" dirty="0" smtClean="0"/>
              <a:t>Prabhas Chongstitvatana</a:t>
            </a:r>
          </a:p>
          <a:p>
            <a:r>
              <a:rPr lang="en-US" sz="3500" dirty="0" smtClean="0"/>
              <a:t>Faculty of Engineering</a:t>
            </a:r>
          </a:p>
          <a:p>
            <a:r>
              <a:rPr lang="en-US" sz="3500" dirty="0" err="1" smtClean="0"/>
              <a:t>Chulalongkorn</a:t>
            </a:r>
            <a:r>
              <a:rPr lang="en-US" sz="3500" dirty="0" smtClean="0"/>
              <a:t> University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3749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facilitate the learning of any course from anywhere across the globe and at any time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419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ntelligent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customized textbooks</a:t>
            </a:r>
          </a:p>
          <a:p>
            <a:r>
              <a:rPr lang="en-US" sz="4400" dirty="0" smtClean="0"/>
              <a:t>instant feedback</a:t>
            </a:r>
          </a:p>
          <a:p>
            <a:r>
              <a:rPr lang="en-US" sz="4400" dirty="0" smtClean="0"/>
              <a:t>smart tutoring systems</a:t>
            </a:r>
          </a:p>
          <a:p>
            <a:r>
              <a:rPr lang="en-US" sz="4400" dirty="0" smtClean="0"/>
              <a:t>Textbook summarization</a:t>
            </a:r>
          </a:p>
          <a:p>
            <a:r>
              <a:rPr lang="en-US" sz="4400" dirty="0" smtClean="0"/>
              <a:t>simulations and virtual reality software to help students to learn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4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Administrative Tasks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grading exams</a:t>
            </a:r>
          </a:p>
          <a:p>
            <a:r>
              <a:rPr lang="en-US" sz="4400" dirty="0" smtClean="0"/>
              <a:t>automate the grading tasks</a:t>
            </a:r>
          </a:p>
          <a:p>
            <a:r>
              <a:rPr lang="en-US" sz="4400" dirty="0" smtClean="0"/>
              <a:t>assessing homework</a:t>
            </a:r>
          </a:p>
          <a:p>
            <a:r>
              <a:rPr lang="en-US" sz="4400" dirty="0" smtClean="0"/>
              <a:t>providing valuable responses to students</a:t>
            </a:r>
          </a:p>
        </p:txBody>
      </p:sp>
    </p:spTree>
    <p:extLst>
      <p:ext uri="{BB962C8B-B14F-4D97-AF65-F5344CB8AC3E}">
        <p14:creationId xmlns:p14="http://schemas.microsoft.com/office/powerpoint/2010/main" val="382538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learning  :  memorize   generalize</a:t>
            </a:r>
          </a:p>
          <a:p>
            <a:r>
              <a:rPr lang="en-US" sz="4000" dirty="0" smtClean="0"/>
              <a:t>reasoning : inference, deductive, inductive</a:t>
            </a:r>
          </a:p>
          <a:p>
            <a:r>
              <a:rPr lang="en-US" sz="4000" dirty="0" smtClean="0"/>
              <a:t>problem solving :  systematic search through a range of possible actions in order to reach some predefined goal or solution</a:t>
            </a:r>
          </a:p>
          <a:p>
            <a:r>
              <a:rPr lang="en-US" sz="4000" dirty="0" smtClean="0"/>
              <a:t>perception </a:t>
            </a:r>
          </a:p>
          <a:p>
            <a:r>
              <a:rPr lang="en-US" sz="4000" dirty="0" smtClean="0"/>
              <a:t>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59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a computer program be intelligent?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Two </a:t>
            </a:r>
            <a:r>
              <a:rPr lang="en-US" sz="4400" dirty="0"/>
              <a:t>approaches in the development of </a:t>
            </a:r>
            <a:r>
              <a:rPr lang="en-US" sz="4400" dirty="0" smtClean="0"/>
              <a:t>AI</a:t>
            </a:r>
            <a:endParaRPr lang="en-US" sz="4400" dirty="0"/>
          </a:p>
          <a:p>
            <a:endParaRPr lang="en-US" sz="4400" dirty="0"/>
          </a:p>
          <a:p>
            <a:pPr lvl="1"/>
            <a:r>
              <a:rPr lang="en-US" sz="4400" dirty="0"/>
              <a:t>Logic</a:t>
            </a:r>
          </a:p>
          <a:p>
            <a:pPr lvl="1"/>
            <a:r>
              <a:rPr lang="en-US" sz="4400" dirty="0"/>
              <a:t>Memory an learning</a:t>
            </a:r>
          </a:p>
        </p:txBody>
      </p:sp>
    </p:spTree>
    <p:extLst>
      <p:ext uri="{BB962C8B-B14F-4D97-AF65-F5344CB8AC3E}">
        <p14:creationId xmlns:p14="http://schemas.microsoft.com/office/powerpoint/2010/main" val="25360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using logical reasoning.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690689"/>
            <a:ext cx="8445500" cy="4351338"/>
          </a:xfrm>
        </p:spPr>
        <p:txBody>
          <a:bodyPr>
            <a:noAutofit/>
          </a:bodyPr>
          <a:lstStyle/>
          <a:p>
            <a:r>
              <a:rPr lang="en-US" sz="3200" dirty="0"/>
              <a:t>Computer program can perform deductive reasoning such as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sz="3200" i="1" dirty="0" err="1"/>
              <a:t>socrates</a:t>
            </a:r>
            <a:r>
              <a:rPr lang="en-US" sz="3200" i="1" dirty="0"/>
              <a:t> is a human</a:t>
            </a:r>
          </a:p>
          <a:p>
            <a:pPr marL="457200" lvl="1" indent="0">
              <a:buNone/>
            </a:pPr>
            <a:r>
              <a:rPr lang="en-US" sz="3200" i="1" dirty="0"/>
              <a:t>human are </a:t>
            </a:r>
            <a:r>
              <a:rPr lang="en-US" sz="3200" i="1" dirty="0" err="1"/>
              <a:t>motal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therefore </a:t>
            </a:r>
            <a:r>
              <a:rPr lang="en-US" sz="3200" i="1" dirty="0" err="1"/>
              <a:t>socrates</a:t>
            </a:r>
            <a:r>
              <a:rPr lang="en-US" sz="3200" i="1" dirty="0"/>
              <a:t> is mortal</a:t>
            </a:r>
          </a:p>
          <a:p>
            <a:endParaRPr lang="en-US" sz="1000" dirty="0"/>
          </a:p>
          <a:p>
            <a:r>
              <a:rPr lang="en-US" sz="3200" dirty="0"/>
              <a:t>We can use logic to encode situation in the real world </a:t>
            </a:r>
          </a:p>
          <a:p>
            <a:endParaRPr lang="en-US" sz="800" dirty="0"/>
          </a:p>
          <a:p>
            <a:pPr marL="457200" lvl="1" indent="0">
              <a:buNone/>
            </a:pPr>
            <a:r>
              <a:rPr lang="en-US" sz="3200" i="1" dirty="0"/>
              <a:t>when it rains, you cannot play tennis outdoor.</a:t>
            </a:r>
          </a:p>
        </p:txBody>
      </p:sp>
    </p:spTree>
    <p:extLst>
      <p:ext uri="{BB962C8B-B14F-4D97-AF65-F5344CB8AC3E}">
        <p14:creationId xmlns:p14="http://schemas.microsoft.com/office/powerpoint/2010/main" val="4466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This is the most popular method today.</a:t>
            </a:r>
          </a:p>
          <a:p>
            <a:r>
              <a:rPr lang="en-US" sz="4400" dirty="0"/>
              <a:t>Multiple layers (update few hundreds) of this Network can be constructed</a:t>
            </a:r>
          </a:p>
          <a:p>
            <a:r>
              <a:rPr lang="en-US" sz="4400" dirty="0"/>
              <a:t>It is called </a:t>
            </a:r>
            <a:r>
              <a:rPr lang="en-US" sz="4400" i="1" dirty="0"/>
              <a:t>Deep learning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0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300376" cy="1162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402012"/>
            <a:ext cx="657504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1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36622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6172466" cy="4744244"/>
          </a:xfrm>
        </p:spPr>
      </p:pic>
    </p:spTree>
    <p:extLst>
      <p:ext uri="{BB962C8B-B14F-4D97-AF65-F5344CB8AC3E}">
        <p14:creationId xmlns:p14="http://schemas.microsoft.com/office/powerpoint/2010/main" val="1945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7241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81198"/>
          </a:xfrm>
        </p:spPr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Programming 101 at </a:t>
            </a:r>
            <a:r>
              <a:rPr lang="en-US" dirty="0" err="1" smtClean="0"/>
              <a:t>Chulalongkorn</a:t>
            </a:r>
            <a:r>
              <a:rPr lang="en-US" dirty="0" smtClean="0"/>
              <a:t>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16" y="3566743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9" y="558564"/>
            <a:ext cx="8018301" cy="5881445"/>
          </a:xfrm>
        </p:spPr>
      </p:pic>
    </p:spTree>
    <p:extLst>
      <p:ext uri="{BB962C8B-B14F-4D97-AF65-F5344CB8AC3E}">
        <p14:creationId xmlns:p14="http://schemas.microsoft.com/office/powerpoint/2010/main" val="6388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02" y="365125"/>
            <a:ext cx="7623426" cy="5851888"/>
          </a:xfrm>
        </p:spPr>
      </p:pic>
    </p:spTree>
    <p:extLst>
      <p:ext uri="{BB962C8B-B14F-4D97-AF65-F5344CB8AC3E}">
        <p14:creationId xmlns:p14="http://schemas.microsoft.com/office/powerpoint/2010/main" val="97962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6" y="678694"/>
            <a:ext cx="6867908" cy="5736264"/>
          </a:xfrm>
        </p:spPr>
      </p:pic>
    </p:spTree>
    <p:extLst>
      <p:ext uri="{BB962C8B-B14F-4D97-AF65-F5344CB8AC3E}">
        <p14:creationId xmlns:p14="http://schemas.microsoft.com/office/powerpoint/2010/main" val="105601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76" y="539619"/>
            <a:ext cx="7117964" cy="5424402"/>
          </a:xfrm>
        </p:spPr>
      </p:pic>
    </p:spTree>
    <p:extLst>
      <p:ext uri="{BB962C8B-B14F-4D97-AF65-F5344CB8AC3E}">
        <p14:creationId xmlns:p14="http://schemas.microsoft.com/office/powerpoint/2010/main" val="269312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Worries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AI will shift the role of the teacher to that of facilitator</a:t>
            </a:r>
          </a:p>
          <a:p>
            <a:r>
              <a:rPr lang="en-US" sz="4400" dirty="0" smtClean="0"/>
              <a:t>Teachers will supplement AI lessons</a:t>
            </a:r>
          </a:p>
          <a:p>
            <a:r>
              <a:rPr lang="en-US" sz="4400" dirty="0"/>
              <a:t>A</a:t>
            </a:r>
            <a:r>
              <a:rPr lang="en-US" sz="4400" dirty="0" smtClean="0"/>
              <a:t>ssist students who are struggling</a:t>
            </a:r>
          </a:p>
        </p:txBody>
      </p:sp>
    </p:spTree>
    <p:extLst>
      <p:ext uri="{BB962C8B-B14F-4D97-AF65-F5344CB8AC3E}">
        <p14:creationId xmlns:p14="http://schemas.microsoft.com/office/powerpoint/2010/main" val="367531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Essay services etc.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4371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Artificial Intelligence will be employed in every fields</a:t>
            </a:r>
          </a:p>
          <a:p>
            <a:r>
              <a:rPr lang="en-US" sz="4000" dirty="0" smtClean="0"/>
              <a:t>Education will change dramatically</a:t>
            </a:r>
          </a:p>
          <a:p>
            <a:r>
              <a:rPr lang="en-US" sz="4000" dirty="0" smtClean="0"/>
              <a:t>This will bring forth rapid advance in they way we learn</a:t>
            </a:r>
          </a:p>
          <a:p>
            <a:r>
              <a:rPr lang="en-US" sz="4000" dirty="0" smtClean="0"/>
              <a:t>Teachers have to adopt and adapt their skills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727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35" y="688931"/>
            <a:ext cx="9540329" cy="5366435"/>
          </a:xfrm>
        </p:spPr>
      </p:pic>
    </p:spTree>
    <p:extLst>
      <p:ext uri="{BB962C8B-B14F-4D97-AF65-F5344CB8AC3E}">
        <p14:creationId xmlns:p14="http://schemas.microsoft.com/office/powerpoint/2010/main" val="410392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</a:t>
            </a:r>
            <a:r>
              <a:rPr lang="en-US" sz="4800" dirty="0" smtClean="0"/>
              <a:t>Artificial Intelligence?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intelligent agent that acts like human.</a:t>
            </a:r>
          </a:p>
          <a:p>
            <a:r>
              <a:rPr lang="en-US" sz="4400" dirty="0"/>
              <a:t>this includes software services (aka Apps) and automated machines (think smart robot vacuum, automated factory etc.).</a:t>
            </a:r>
          </a:p>
        </p:txBody>
      </p:sp>
    </p:spTree>
    <p:extLst>
      <p:ext uri="{BB962C8B-B14F-4D97-AF65-F5344CB8AC3E}">
        <p14:creationId xmlns:p14="http://schemas.microsoft.com/office/powerpoint/2010/main" val="7773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7848600" cy="4351338"/>
          </a:xfrm>
        </p:spPr>
      </p:pic>
    </p:spTree>
    <p:extLst>
      <p:ext uri="{BB962C8B-B14F-4D97-AF65-F5344CB8AC3E}">
        <p14:creationId xmlns:p14="http://schemas.microsoft.com/office/powerpoint/2010/main" val="3206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Deep learning</a:t>
            </a:r>
          </a:p>
          <a:p>
            <a:r>
              <a:rPr lang="en-US" sz="44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4274" cy="4517118"/>
          </a:xfrm>
        </p:spPr>
        <p:txBody>
          <a:bodyPr>
            <a:normAutofit/>
          </a:bodyPr>
          <a:lstStyle/>
          <a:p>
            <a:r>
              <a:rPr lang="en-US" sz="3600" smtClean="0"/>
              <a:t>Automatic Speech Recognition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39" y="808122"/>
            <a:ext cx="6274526" cy="5604773"/>
          </a:xfrm>
        </p:spPr>
      </p:pic>
    </p:spTree>
    <p:extLst>
      <p:ext uri="{BB962C8B-B14F-4D97-AF65-F5344CB8AC3E}">
        <p14:creationId xmlns:p14="http://schemas.microsoft.com/office/powerpoint/2010/main" val="1151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Personalized Learning</a:t>
            </a:r>
          </a:p>
          <a:p>
            <a:r>
              <a:rPr lang="en-US" sz="4400" dirty="0" smtClean="0"/>
              <a:t> Global Learning</a:t>
            </a:r>
          </a:p>
          <a:p>
            <a:r>
              <a:rPr lang="en-US" sz="4400" dirty="0" smtClean="0"/>
              <a:t> Intelligent Content</a:t>
            </a:r>
          </a:p>
          <a:p>
            <a:r>
              <a:rPr lang="en-US" sz="4400" dirty="0" smtClean="0"/>
              <a:t> Automated Administrative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5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helping students choose the best courses</a:t>
            </a:r>
          </a:p>
          <a:p>
            <a:r>
              <a:rPr lang="en-US" sz="4400" dirty="0" smtClean="0"/>
              <a:t>customizes in-class assignments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728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373</Words>
  <Application>Microsoft Office PowerPoint</Application>
  <PresentationFormat>Widescreen</PresentationFormat>
  <Paragraphs>86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Artificial Intelligence and Future of Education</vt:lpstr>
      <vt:lpstr>More Information</vt:lpstr>
      <vt:lpstr>PowerPoint Presentation</vt:lpstr>
      <vt:lpstr>What is Artificial Intelligence?</vt:lpstr>
      <vt:lpstr>AlphaGo  vs  Lee Seidol,  March 2016</vt:lpstr>
      <vt:lpstr>Alpha Go</vt:lpstr>
      <vt:lpstr>Automatic Speech Recognition</vt:lpstr>
      <vt:lpstr>Wish list</vt:lpstr>
      <vt:lpstr>Personalized Learning</vt:lpstr>
      <vt:lpstr>Global learning</vt:lpstr>
      <vt:lpstr>Intelligent Content</vt:lpstr>
      <vt:lpstr>Automated Administrative Tasks </vt:lpstr>
      <vt:lpstr>AI capabilities</vt:lpstr>
      <vt:lpstr>How a computer program be intelligent?</vt:lpstr>
      <vt:lpstr>First, using logical reasoning.</vt:lpstr>
      <vt:lpstr>Artificial Neuron Network</vt:lpstr>
      <vt:lpstr>PowerPoint Presentation</vt:lpstr>
      <vt:lpstr>Artificial Neural Network 3-layer</vt:lpstr>
      <vt:lpstr>CIFA-10 image dataset</vt:lpstr>
      <vt:lpstr>Example of CNN layer</vt:lpstr>
      <vt:lpstr>Case studies  Programming 101 at Chulalongkorn Engineering</vt:lpstr>
      <vt:lpstr>PowerPoint Presentation</vt:lpstr>
      <vt:lpstr>PowerPoint Presentation</vt:lpstr>
      <vt:lpstr>PowerPoint Presentation</vt:lpstr>
      <vt:lpstr>PowerPoint Presentation</vt:lpstr>
      <vt:lpstr>AI Worries</vt:lpstr>
      <vt:lpstr>Threat</vt:lpstr>
      <vt:lpstr>Summary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and Future of Education</dc:title>
  <dc:creator>Prabhas Chongstitvatana</dc:creator>
  <cp:lastModifiedBy>Prabhas Chongstitvatana</cp:lastModifiedBy>
  <cp:revision>5</cp:revision>
  <dcterms:created xsi:type="dcterms:W3CDTF">2019-04-26T04:20:34Z</dcterms:created>
  <dcterms:modified xsi:type="dcterms:W3CDTF">2019-04-26T04:52:08Z</dcterms:modified>
</cp:coreProperties>
</file>