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9" r:id="rId3"/>
    <p:sldId id="260" r:id="rId4"/>
    <p:sldId id="261" r:id="rId5"/>
    <p:sldId id="269" r:id="rId6"/>
    <p:sldId id="262" r:id="rId7"/>
    <p:sldId id="263" r:id="rId8"/>
    <p:sldId id="264" r:id="rId9"/>
    <p:sldId id="268" r:id="rId10"/>
    <p:sldId id="275" r:id="rId11"/>
    <p:sldId id="276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9" r:id="rId31"/>
    <p:sldId id="310" r:id="rId32"/>
    <p:sldId id="311" r:id="rId33"/>
    <p:sldId id="313" r:id="rId34"/>
    <p:sldId id="314" r:id="rId35"/>
    <p:sldId id="315" r:id="rId36"/>
    <p:sldId id="316" r:id="rId37"/>
    <p:sldId id="319" r:id="rId38"/>
    <p:sldId id="320" r:id="rId39"/>
    <p:sldId id="321" r:id="rId40"/>
    <p:sldId id="322" r:id="rId41"/>
    <p:sldId id="323" r:id="rId42"/>
    <p:sldId id="324" r:id="rId43"/>
    <p:sldId id="333" r:id="rId44"/>
    <p:sldId id="334" r:id="rId45"/>
    <p:sldId id="335" r:id="rId46"/>
    <p:sldId id="33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575-4688-4CA8-BE76-EBBA5150F42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30290-4252-42C2-A89A-D67E9289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6EC7-EB6C-4678-8A15-7CFA8AD5F8C5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3F22-F095-4A3E-B490-EE14AA9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robert.prevedel/test_research_LOQC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0670"/>
            <a:ext cx="9144000" cy="2387600"/>
          </a:xfrm>
        </p:spPr>
        <p:txBody>
          <a:bodyPr/>
          <a:lstStyle/>
          <a:p>
            <a:r>
              <a:rPr lang="en-US" dirty="0" smtClean="0"/>
              <a:t>Quantum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114" y="3716336"/>
            <a:ext cx="9144000" cy="27579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Prabhas Chongstitvatana 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endParaRPr lang="en-US" dirty="0"/>
          </a:p>
          <a:p>
            <a:r>
              <a:rPr lang="en-US" dirty="0" smtClean="0"/>
              <a:t> in collaboration with </a:t>
            </a:r>
            <a:r>
              <a:rPr lang="en-US" dirty="0" err="1" smtClean="0"/>
              <a:t>Chatchawit</a:t>
            </a:r>
            <a:r>
              <a:rPr lang="en-US" dirty="0" smtClean="0"/>
              <a:t> </a:t>
            </a:r>
            <a:r>
              <a:rPr lang="en-US" dirty="0" err="1" smtClean="0"/>
              <a:t>Aporntewan</a:t>
            </a:r>
            <a:endParaRPr lang="en-US" dirty="0" smtClean="0"/>
          </a:p>
          <a:p>
            <a:r>
              <a:rPr lang="en-US" dirty="0" smtClean="0"/>
              <a:t>Department of Mathematics and Computer Science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</a:t>
            </a:r>
            <a:r>
              <a:rPr lang="en-US" dirty="0" err="1" smtClean="0"/>
              <a:t>Unversity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7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Multiple Qubit Gates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22" y="969346"/>
            <a:ext cx="9396252" cy="5608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350" y="5028827"/>
            <a:ext cx="5013491" cy="3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Reversible / Invertible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91652" y="3911052"/>
            <a:ext cx="8265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“Any </a:t>
            </a:r>
            <a:r>
              <a:rPr lang="en-US" sz="2800" dirty="0"/>
              <a:t>multiple </a:t>
            </a:r>
            <a:r>
              <a:rPr lang="en-US" sz="2800" dirty="0" smtClean="0"/>
              <a:t>qubit logic </a:t>
            </a:r>
            <a:r>
              <a:rPr lang="en-US" sz="2800" dirty="0"/>
              <a:t>gate may be composed </a:t>
            </a:r>
            <a:r>
              <a:rPr lang="en-US" sz="2800" dirty="0" smtClean="0"/>
              <a:t>from</a:t>
            </a:r>
            <a:br>
              <a:rPr lang="en-US" sz="2800" dirty="0" smtClean="0"/>
            </a:br>
            <a:r>
              <a:rPr lang="en-US" sz="2800" dirty="0" smtClean="0"/>
              <a:t>CNOT and </a:t>
            </a:r>
            <a:r>
              <a:rPr lang="en-US" sz="2800" dirty="0"/>
              <a:t>single qubit </a:t>
            </a:r>
            <a:r>
              <a:rPr lang="en-US" sz="2800" dirty="0" smtClean="0"/>
              <a:t>gates.”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1068" y="3122206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Universality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91652" y="960861"/>
            <a:ext cx="105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Classical XOR and NAND are </a:t>
            </a:r>
            <a:r>
              <a:rPr lang="en-US" sz="2800" i="1" dirty="0" smtClean="0"/>
              <a:t>irreversible</a:t>
            </a:r>
            <a:r>
              <a:rPr lang="en-US" sz="2800" dirty="0" smtClean="0"/>
              <a:t> or </a:t>
            </a:r>
            <a:r>
              <a:rPr lang="en-US" sz="2800" i="1" dirty="0" smtClean="0"/>
              <a:t>non-invertible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Qubit gates are always reversible (there are always inversed matrices).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22" y="1964028"/>
            <a:ext cx="3205446" cy="807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4649" y="2183070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inverse of U is the </a:t>
            </a:r>
            <a:r>
              <a:rPr lang="en-US" dirty="0" err="1" smtClean="0"/>
              <a:t>adjoint</a:t>
            </a:r>
            <a:r>
              <a:rPr lang="en-US" dirty="0" smtClean="0"/>
              <a:t> of U.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8038" y="5069230"/>
            <a:ext cx="760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Similarly, any multiple classical logic gate may be composed from NAND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7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Linear </a:t>
            </a:r>
            <a:r>
              <a:rPr lang="pt-BR" sz="3200" b="1" dirty="0"/>
              <a:t>optics quantum computing (LOQC)</a:t>
            </a:r>
            <a:endParaRPr lang="en-US" sz="3200" b="1" dirty="0"/>
          </a:p>
        </p:txBody>
      </p:sp>
      <p:pic>
        <p:nvPicPr>
          <p:cNvPr id="2050" name="Picture 2" descr="http://homepage.univie.ac.at/robert.prevedel/images/4ph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2" y="880448"/>
            <a:ext cx="7018107" cy="52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232" y="6243614"/>
            <a:ext cx="1133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</a:rPr>
              <a:t>Experimental setup to generate up to four entangled photons. These photons are typically entangled in polarization and can be further manipulated by simple optical devices. Recently a four-photon cluster state was realized with this </a:t>
            </a:r>
            <a:r>
              <a:rPr lang="en-US" sz="1200" dirty="0" smtClean="0">
                <a:latin typeface="Times New Roman" panose="02020603050405020304" pitchFamily="18" charset="0"/>
              </a:rPr>
              <a:t>setup. </a:t>
            </a:r>
            <a:r>
              <a:rPr lang="en-US" sz="1200" dirty="0" smtClean="0">
                <a:latin typeface="Times New Roman" panose="02020603050405020304" pitchFamily="18" charset="0"/>
                <a:hlinkClick r:id="rId3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hlinkClick r:id="rId3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hlinkClick r:id="rId3"/>
              </a:rPr>
              <a:t>homepage.univie.ac.at/robert.prevedel/test_research_LOQC.html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56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53" y="1935309"/>
            <a:ext cx="5730157" cy="205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Optical </a:t>
            </a:r>
            <a:r>
              <a:rPr lang="en-US" sz="3200" b="1" dirty="0" err="1" smtClean="0"/>
              <a:t>Fredkin</a:t>
            </a:r>
            <a:r>
              <a:rPr lang="en-US" sz="3200" b="1" dirty="0" smtClean="0"/>
              <a:t> Gate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1" y="4246852"/>
            <a:ext cx="1117282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881420"/>
            <a:ext cx="3790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"quantum effect"</a:t>
            </a:r>
          </a:p>
          <a:p>
            <a:r>
              <a:rPr lang="en-US" sz="4000" dirty="0"/>
              <a:t>photon entanglement</a:t>
            </a:r>
          </a:p>
          <a:p>
            <a:r>
              <a:rPr lang="en-US" sz="4000" dirty="0"/>
              <a:t>cold atom</a:t>
            </a:r>
          </a:p>
          <a:p>
            <a:r>
              <a:rPr lang="en-US" sz="4000" dirty="0"/>
              <a:t>electron spin</a:t>
            </a:r>
          </a:p>
        </p:txBody>
      </p:sp>
    </p:spTree>
    <p:extLst>
      <p:ext uri="{BB962C8B-B14F-4D97-AF65-F5344CB8AC3E}">
        <p14:creationId xmlns:p14="http://schemas.microsoft.com/office/powerpoint/2010/main" val="31238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computers</a:t>
            </a:r>
            <a:r>
              <a:rPr lang="en-US" sz="3200" b="1" dirty="0"/>
              <a:t>: physical realization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83" y="977773"/>
            <a:ext cx="8637572" cy="54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03" y="2141540"/>
            <a:ext cx="4571601" cy="3649663"/>
          </a:xfrm>
        </p:spPr>
      </p:pic>
    </p:spTree>
    <p:extLst>
      <p:ext uri="{BB962C8B-B14F-4D97-AF65-F5344CB8AC3E}">
        <p14:creationId xmlns:p14="http://schemas.microsoft.com/office/powerpoint/2010/main" val="3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247635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0787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4" y="2141540"/>
            <a:ext cx="6162832" cy="3649663"/>
          </a:xfrm>
        </p:spPr>
      </p:pic>
    </p:spTree>
    <p:extLst>
      <p:ext uri="{BB962C8B-B14F-4D97-AF65-F5344CB8AC3E}">
        <p14:creationId xmlns:p14="http://schemas.microsoft.com/office/powerpoint/2010/main" val="2478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14100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4" y="1761793"/>
            <a:ext cx="5002922" cy="4282503"/>
          </a:xfrm>
        </p:spPr>
      </p:pic>
    </p:spTree>
    <p:extLst>
      <p:ext uri="{BB962C8B-B14F-4D97-AF65-F5344CB8AC3E}">
        <p14:creationId xmlns:p14="http://schemas.microsoft.com/office/powerpoint/2010/main" val="32376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3" y="838202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29765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3" y="705122"/>
            <a:ext cx="7872869" cy="5511009"/>
          </a:xfrm>
        </p:spPr>
      </p:pic>
    </p:spTree>
    <p:extLst>
      <p:ext uri="{BB962C8B-B14F-4D97-AF65-F5344CB8AC3E}">
        <p14:creationId xmlns:p14="http://schemas.microsoft.com/office/powerpoint/2010/main" val="35509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42064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ibm</a:t>
            </a:r>
            <a:r>
              <a:rPr lang="en-US" sz="4000" dirty="0"/>
              <a:t> 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11762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428" y="1785624"/>
            <a:ext cx="6239643" cy="43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33404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4" y="609605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953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3"/>
            <a:ext cx="7772400" cy="145626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superposition of "quantum" effect (entanglement) to store information.</a:t>
            </a:r>
          </a:p>
          <a:p>
            <a:r>
              <a:rPr lang="en-US" sz="40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233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4" y="1027906"/>
            <a:ext cx="9222956" cy="4689235"/>
          </a:xfrm>
        </p:spPr>
      </p:pic>
    </p:spTree>
    <p:extLst>
      <p:ext uri="{BB962C8B-B14F-4D97-AF65-F5344CB8AC3E}">
        <p14:creationId xmlns:p14="http://schemas.microsoft.com/office/powerpoint/2010/main" val="19897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50 qubits quantum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549444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5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263783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Quantum 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67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87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1570339"/>
            <a:ext cx="3029464" cy="45441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04784" y="1969477"/>
            <a:ext cx="5334000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9307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1219204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4) update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r>
              <a:rPr lang="en-US" sz="36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86" y="1208209"/>
            <a:ext cx="4345243" cy="423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5) update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5978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01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09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6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Studying quantum computer give rise to new ideas</a:t>
            </a:r>
          </a:p>
          <a:p>
            <a:r>
              <a:rPr lang="en-US" dirty="0"/>
              <a:t>Quantum “thinking” promises a new kind of method to solve really difficult problems</a:t>
            </a:r>
          </a:p>
          <a:p>
            <a:r>
              <a:rPr lang="en-US" dirty="0"/>
              <a:t>We don’t know whether the effort in building quantum computer will bear any practical results</a:t>
            </a:r>
          </a:p>
          <a:p>
            <a:r>
              <a:rPr lang="en-US" dirty="0"/>
              <a:t>But we do know that it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26110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</a:t>
            </a:r>
            <a:r>
              <a:rPr lang="en-US">
                <a:hlinkClick r:id="rId2"/>
              </a:rPr>
              <a:t>/~</a:t>
            </a:r>
            <a:r>
              <a:rPr lang="en-US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28798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0" y="1066800"/>
            <a:ext cx="6731793" cy="5029200"/>
          </a:xfrm>
        </p:spPr>
      </p:pic>
    </p:spTree>
    <p:extLst>
      <p:ext uri="{BB962C8B-B14F-4D97-AF65-F5344CB8AC3E}">
        <p14:creationId xmlns:p14="http://schemas.microsoft.com/office/powerpoint/2010/main" val="4903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Bits (Qubits)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Classical bits vs. Quantum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Qubits are mathematical objects (similarly to 0/1 in classical bits)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4" y="2945916"/>
            <a:ext cx="464820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10" y="4063940"/>
            <a:ext cx="3488288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367" y="2568143"/>
            <a:ext cx="3134435" cy="2665669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2282121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828756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8704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5339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1246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5091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BM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1" y="298765"/>
            <a:ext cx="11109032" cy="62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4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8270" y="303820"/>
            <a:ext cx="997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Computer Science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6970" y="1173763"/>
            <a:ext cx="11814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Feynman </a:t>
            </a:r>
            <a:r>
              <a:rPr lang="en-US" sz="2400" dirty="0" smtClean="0"/>
              <a:t>had pointed </a:t>
            </a:r>
            <a:r>
              <a:rPr lang="en-US" sz="2400" dirty="0"/>
              <a:t>out that there seemed to be essential difficulties in simulating quantum </a:t>
            </a:r>
            <a:r>
              <a:rPr lang="en-US" sz="2400" dirty="0" smtClean="0"/>
              <a:t>mechanical systems </a:t>
            </a:r>
            <a:r>
              <a:rPr lang="en-US" sz="2400" dirty="0"/>
              <a:t>on classical computers, and suggested that building computers based </a:t>
            </a:r>
            <a:r>
              <a:rPr lang="en-US" sz="2400" dirty="0" smtClean="0"/>
              <a:t>on the </a:t>
            </a:r>
            <a:r>
              <a:rPr lang="en-US" sz="2400" dirty="0"/>
              <a:t>principles of quantum mechanics would allow us to avoid those difficulties</a:t>
            </a:r>
            <a:r>
              <a:rPr lang="en-US" sz="2400" dirty="0" smtClean="0"/>
              <a:t>.</a:t>
            </a:r>
          </a:p>
        </p:txBody>
      </p:sp>
      <p:pic>
        <p:nvPicPr>
          <p:cNvPr id="2050" name="Picture 2" descr="http://a2.files.biography.com/image/upload/c_fill,cs_srgb,dpr_1.0,g_face,h_300,q_80,w_300/MTE5NDg0MDU1MTUzMTE2Nj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5" y="3028591"/>
            <a:ext cx="3629886" cy="36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andscaltech.files.wordpress.com/2016/04/richard-feyn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48" y="3028591"/>
            <a:ext cx="3604882" cy="36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3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648</Words>
  <Application>Microsoft Office PowerPoint</Application>
  <PresentationFormat>Widescreen</PresentationFormat>
  <Paragraphs>102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Quantum Computing</vt:lpstr>
      <vt:lpstr>What is a quantum computer?</vt:lpstr>
      <vt:lpstr>What is a quantum bit?</vt:lpstr>
      <vt:lpstr>PowerPoint Presentation</vt:lpstr>
      <vt:lpstr>PowerPoint Presentation</vt:lpstr>
      <vt:lpstr>What is the advantage?</vt:lpstr>
      <vt:lpstr>10 Qubits </vt:lpstr>
      <vt:lpstr>PowerPoint Presentation</vt:lpstr>
      <vt:lpstr>PowerPoint Presentation</vt:lpstr>
      <vt:lpstr>PowerPoint Presentation</vt:lpstr>
      <vt:lpstr>PowerPoint Presentation</vt:lpstr>
      <vt:lpstr>Quantum Computer</vt:lpstr>
      <vt:lpstr>PowerPoint Presentation</vt:lpstr>
      <vt:lpstr>PowerPoint Presentation</vt:lpstr>
      <vt:lpstr>How to make a quantum bit?</vt:lpstr>
      <vt:lpstr>PowerPoint Presentation</vt:lpstr>
      <vt:lpstr>Quantum circuits</vt:lpstr>
      <vt:lpstr>PowerPoint Presentation</vt:lpstr>
      <vt:lpstr>Quantum circuits</vt:lpstr>
      <vt:lpstr>AN Approach to build quantum computers</vt:lpstr>
      <vt:lpstr>PowerPoint Presentation</vt:lpstr>
      <vt:lpstr>PowerPoint Presentation</vt:lpstr>
      <vt:lpstr>PowerPoint Presentation</vt:lpstr>
      <vt:lpstr>Example of quantum computers</vt:lpstr>
      <vt:lpstr>Recent work</vt:lpstr>
      <vt:lpstr>IBM  5 qubits processor</vt:lpstr>
      <vt:lpstr>Google Nasa,  D-Wave 2x machine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Programming Quantum Computers</vt:lpstr>
      <vt:lpstr>Quantum algorithms</vt:lpstr>
      <vt:lpstr>Famous algorithms</vt:lpstr>
      <vt:lpstr>Quantum Algorithms</vt:lpstr>
      <vt:lpstr>My own example of quantum computation</vt:lpstr>
      <vt:lpstr>PowerPoint Presentation</vt:lpstr>
      <vt:lpstr>Normal</vt:lpstr>
      <vt:lpstr>quantum speedup</vt:lpstr>
      <vt:lpstr>output</vt:lpstr>
      <vt:lpstr>output</vt:lpstr>
      <vt:lpstr>Looking into the future</vt:lpstr>
      <vt:lpstr>References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Computing: from theory to practice</dc:title>
  <dc:creator>Prabhas Chongstitvatana</dc:creator>
  <cp:lastModifiedBy>Prabhas Chongstitvatana</cp:lastModifiedBy>
  <cp:revision>2</cp:revision>
  <dcterms:created xsi:type="dcterms:W3CDTF">2019-03-01T23:36:18Z</dcterms:created>
  <dcterms:modified xsi:type="dcterms:W3CDTF">2019-03-01T23:42:12Z</dcterms:modified>
</cp:coreProperties>
</file>