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1" autoAdjust="0"/>
    <p:restoredTop sz="94660"/>
  </p:normalViewPr>
  <p:slideViewPr>
    <p:cSldViewPr snapToGrid="0">
      <p:cViewPr varScale="1">
        <p:scale>
          <a:sx n="85" d="100"/>
          <a:sy n="85" d="100"/>
        </p:scale>
        <p:origin x="11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046840-7381-43FD-90FC-6EC4E3A01D55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5E76E0-D385-4A1F-819C-4E10C7CAA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23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24663-7FFE-46DD-A841-2BB10088B6B7}" type="datetime1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0C4E0-7C57-4E32-9880-58EBE4220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680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66E05-AE20-4D5F-AA21-7D73AD914172}" type="datetime1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0C4E0-7C57-4E32-9880-58EBE4220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631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51064-68FB-4F4C-9657-C0A444A7DCF9}" type="datetime1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0C4E0-7C57-4E32-9880-58EBE4220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471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EA843-6AF7-46BD-B4B6-700AB4DC2E44}" type="datetime1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0C4E0-7C57-4E32-9880-58EBE42209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29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CFECA-0DC9-4BFC-9EB9-2D8D82E80A67}" type="datetime1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0C4E0-7C57-4E32-9880-58EBE4220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258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F4A19-0783-497C-9B51-47691FC69CD5}" type="datetime1">
              <a:rPr lang="en-US" smtClean="0"/>
              <a:t>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0C4E0-7C57-4E32-9880-58EBE4220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362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4D7DE-9AF2-40D7-AA1A-9CFFE25D2ABC}" type="datetime1">
              <a:rPr lang="en-US" smtClean="0"/>
              <a:t>1/25/2021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0C4E0-7C57-4E32-9880-58EBE4220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809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7E1F6-F6DA-4774-9C82-20C151F000EE}" type="datetime1">
              <a:rPr lang="en-US" smtClean="0"/>
              <a:t>1/25/2021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0C4E0-7C57-4E32-9880-58EBE4220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243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16727-1B54-48BF-B55F-4CE2BFD438BD}" type="datetime1">
              <a:rPr lang="en-US" smtClean="0"/>
              <a:t>1/25/2021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0C4E0-7C57-4E32-9880-58EBE4220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520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6C453-1C9B-463D-93AB-27A3AB0DDFC5}" type="datetime1">
              <a:rPr lang="en-US" smtClean="0"/>
              <a:t>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0C4E0-7C57-4E32-9880-58EBE4220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933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026CB-61ED-46EE-962A-8E4F8F739281}" type="datetime1">
              <a:rPr lang="en-US" smtClean="0"/>
              <a:t>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0C4E0-7C57-4E32-9880-58EBE4220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523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5FC6A0-A54A-43B8-AF55-9B5433AE65C0}" type="datetime1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0C4E0-7C57-4E32-9880-58EBE4220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101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Instructions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05275"/>
            <a:ext cx="9144000" cy="1655762"/>
          </a:xfrm>
        </p:spPr>
        <p:txBody>
          <a:bodyPr/>
          <a:lstStyle/>
          <a:p>
            <a:r>
              <a:rPr lang="en-US" dirty="0" smtClean="0"/>
              <a:t>Prabhas Chongstitvatana</a:t>
            </a:r>
          </a:p>
          <a:p>
            <a:r>
              <a:rPr lang="en-US" dirty="0" smtClean="0"/>
              <a:t>Faculty of Engineering</a:t>
            </a:r>
          </a:p>
          <a:p>
            <a:r>
              <a:rPr lang="en-US" dirty="0" err="1" smtClean="0"/>
              <a:t>Chulalongkorn</a:t>
            </a:r>
            <a:r>
              <a:rPr lang="en-US" dirty="0" smtClean="0"/>
              <a:t> University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0C4E0-7C57-4E32-9880-58EBE422095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0047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053" y="142822"/>
            <a:ext cx="6644864" cy="205567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194" y="1867194"/>
            <a:ext cx="6716582" cy="474808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0C4E0-7C57-4E32-9880-58EBE422095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1063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905" y="291838"/>
            <a:ext cx="6092190" cy="327063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057" y="3380445"/>
            <a:ext cx="6260951" cy="298427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0C4E0-7C57-4E32-9880-58EBE422095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3681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Instruction encoding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262" y="1757083"/>
            <a:ext cx="7653476" cy="3938989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0C4E0-7C57-4E32-9880-58EBE422095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4679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671" y="1532965"/>
            <a:ext cx="9705819" cy="416109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0C4E0-7C57-4E32-9880-58EBE422095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0556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Stored-program concept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876" y="1574528"/>
            <a:ext cx="4359312" cy="4770364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0C4E0-7C57-4E32-9880-58EBE4220952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4514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Logic operations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955" y="1807229"/>
            <a:ext cx="8479630" cy="3480276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0C4E0-7C57-4E32-9880-58EBE4220952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9182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988" y="365125"/>
            <a:ext cx="2483224" cy="382139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Branch operations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030" y="113348"/>
            <a:ext cx="5532120" cy="315468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030" y="3268028"/>
            <a:ext cx="5615940" cy="362712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0C4E0-7C57-4E32-9880-58EBE4220952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8879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118" y="1134746"/>
            <a:ext cx="8368330" cy="491319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0C4E0-7C57-4E32-9880-58EBE4220952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9161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Compile and run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339" y="1690688"/>
            <a:ext cx="6317192" cy="446947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0C4E0-7C57-4E32-9880-58EBE4220952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86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594" y="1027906"/>
            <a:ext cx="6583606" cy="4939834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0C4E0-7C57-4E32-9880-58EBE422095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467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345" y="555811"/>
            <a:ext cx="7819372" cy="5665975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0C4E0-7C57-4E32-9880-58EBE422095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556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752" y="788895"/>
            <a:ext cx="7961715" cy="2968335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752" y="3853438"/>
            <a:ext cx="7970680" cy="2190416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0C4E0-7C57-4E32-9880-58EBE422095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336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331" y="1004048"/>
            <a:ext cx="6935220" cy="4799826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0C4E0-7C57-4E32-9880-58EBE422095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962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408" y="502997"/>
            <a:ext cx="6689183" cy="5942907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0C4E0-7C57-4E32-9880-58EBE422095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032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277" y="365125"/>
            <a:ext cx="6225793" cy="6105404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0C4E0-7C57-4E32-9880-58EBE422095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144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literals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977" y="1828799"/>
            <a:ext cx="7466046" cy="3585332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0C4E0-7C57-4E32-9880-58EBE422095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2934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Binary number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850" y="1690688"/>
            <a:ext cx="7058716" cy="4416416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0C4E0-7C57-4E32-9880-58EBE422095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7008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40</Words>
  <Application>Microsoft Office PowerPoint</Application>
  <PresentationFormat>Widescreen</PresentationFormat>
  <Paragraphs>29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Instructions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literals</vt:lpstr>
      <vt:lpstr>Binary number</vt:lpstr>
      <vt:lpstr>PowerPoint Presentation</vt:lpstr>
      <vt:lpstr>PowerPoint Presentation</vt:lpstr>
      <vt:lpstr>Instruction encoding</vt:lpstr>
      <vt:lpstr>PowerPoint Presentation</vt:lpstr>
      <vt:lpstr>Stored-program concept</vt:lpstr>
      <vt:lpstr>Logic operations</vt:lpstr>
      <vt:lpstr>Branch operations</vt:lpstr>
      <vt:lpstr>PowerPoint Presentation</vt:lpstr>
      <vt:lpstr>Compile and run</vt:lpstr>
    </vt:vector>
  </TitlesOfParts>
  <Company>Chulalongkorn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Instructions</dc:title>
  <dc:creator>Prabhas Chongstitvatana</dc:creator>
  <cp:lastModifiedBy>Prabhas Chongstitvatana</cp:lastModifiedBy>
  <cp:revision>6</cp:revision>
  <dcterms:created xsi:type="dcterms:W3CDTF">2021-01-25T14:36:31Z</dcterms:created>
  <dcterms:modified xsi:type="dcterms:W3CDTF">2021-01-25T15:53:46Z</dcterms:modified>
</cp:coreProperties>
</file>