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93" r:id="rId32"/>
    <p:sldId id="295" r:id="rId33"/>
    <p:sldId id="296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11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2736 0 24575,'-12'1'0,"0"0"0,0 1 0,-14 4 0,-21 2 0,-658 67 0,197 0 0,485-69 0,0 2 0,-29 14 0,-12 4 0,45-18 0,0 1 0,-31 19 0,31-17 0,0 0 0,-26 10 0,26-14 0,-1 0 0,0 0 0,0 2 0,1 1 0,-37 23 0,-30 25 0,54-38 0,1 2 0,1 0 0,-34 34 0,39-30 0,-27 28 0,-76 62 0,110-101 0,0 2 0,1 0 0,1 1 0,0 0 0,2 1 0,0 1 0,-18 36 0,-8 16 0,39-70 0,0 1 0,-1 0 0,1-1 0,-1 0 0,1 1 0,-1-1 0,0 0 0,0 0 0,0 0 0,0 0 0,-1 0 0,1 0 0,0-1 0,-1 1 0,1-1 0,-1 0 0,1 0 0,-1 0 0,0 0 0,0 0 0,1 0 0,-1-1 0,0 1 0,0-1 0,0 0 0,0 0 0,1 0 0,-1 0 0,-3-1 0,1 0 0,-1 0 0,1-1 0,0 0 0,0 0 0,1 0 0,-1-1 0,0 1 0,1-1 0,-1 0 0,1 0 0,0-1 0,0 0 0,0 1 0,-6-9 0,1-2 0,1 1 0,0-1 0,1 0 0,0-1 0,-6-19 0,10 23 0,-1-1 0,2 0 0,-1 1 0,2-1 0,0 0 0,0 0 0,1-18 0,5 20 0,1 16 0,5 16 0,-2 5 0,-1 0 0,7 40 0,-12-47 0,1 0 0,1 0 0,1 0 0,0-1 0,2 1 0,17 33 0,-14-37 0,-7-9 0,0-1 0,0 0 0,1 0 0,-1 0 0,8 6 0,-10-10 0,0 0 0,1-1 0,-1 1 0,1-1 0,0 0 0,-1 1 0,1-1 0,0 0 0,0-1 0,0 1 0,0 0 0,0-1 0,-1 0 0,1 0 0,0 1 0,0-2 0,4 1 0,18-4 0,0-1 0,25-8 0,17-3 0,-49 13 0,-3 0 0,1 0 0,0-1 0,-1 0 0,20-9 0,-33 12 0,1 0 0,-1 0 0,1 0 0,-1-1 0,1 1 0,-1-1 0,0 1 0,0-1 0,0 0 0,0 0 0,0 0 0,0 0 0,-1 0 0,1 0 0,-1-1 0,1 1 0,-1-1 0,0 1 0,0-1 0,0 1 0,0-1 0,0 1 0,-1-1 0,1 0 0,-1 1 0,1-1 0,-1 0 0,0 0 0,0 1 0,-1-1 0,1 0 0,-1-3 0,-1 0 0,0 0 0,-1 0 0,0 0 0,0 0 0,0 1 0,0-1 0,-1 1 0,0 0 0,0 0 0,-1 0 0,-5-4 0,-9-8 0,-34-21 0,15 11 0,-9-12 0,-59-62 0,97 93 0,0 0 0,0 1 0,-1 1 0,-14-8 0,-20-14 0,-16-19 0,-77-78 0,177 158 0,-12-1 0,-4-5 0,36 52 0,-54-68 0,0-1 0,0 2 0,-1-1 0,0 1 0,-1-1 0,0 1 0,-1 0 0,3 25 0,-5 85-267,-2-96-831,1-1-5728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08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24575,'-5'0'0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35:51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 24575,'22'-1'0,"-1"-1"0,30-7 0,19-2 0,250 2 0,24-1 0,62-11 0,1 22 0,-139 1 0,-183-3 0,32 0 0,117 15 0,-36 1 0,-107-10 0,5 9 0,-66-8 0,50 3 0,10-3 0,174 35 0,-207-33 0,1-3 0,-1-2 0,69-6 0,-19 1 0,283 2-1365,-364 0-5461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36:11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1036 2777 24575,'-10'0'0,"0"-1"0,0 0 0,-1 0 0,1-1 0,0 0 0,0-1 0,1 0 0,-1 0 0,1-1 0,-1-1 0,1 1 0,1-1 0,-1-1 0,1 0 0,-1 0 0,2-1 0,-11-10 0,-60-65 0,-134-183 0,179 220 0,-92-138 0,43 62 0,56 81 0,1-1 0,3-1 0,1-1 0,-24-74 0,-30-96 0,51 152 0,3-1 0,3-1 0,2 0 0,3-1 0,3-1 0,-3-107 0,13 171 0,8-211 0,-5 189 0,1 0 0,1 0 0,1 1 0,0 0 0,2 0 0,0 1 0,14-23 0,-6 20 0,1 1 0,1 0 0,1 2 0,31-27 0,-25 27 0,1 1 0,0 2 0,2 0 0,0 2 0,1 2 0,0 0 0,47-14 0,-45 17 0,197-59 0,-118 49 0,202-13 0,-213 27 0,339-41 0,70 9 0,-242 25 0,-7 1 0,300 25 0,-296-2 0,178 7 0,329 5 0,-592-22 0,524 16 0,120-3 0,-547-15 0,6050 1 0,-3227 2 0,-3094-1 0,0-1 0,1 1 0,-1 0 0,1 1 0,-1-1 0,1 1 0,-1 0 0,0 0 0,1 0 0,-1 0 0,0 1 0,0 0 0,0 0 0,0 0 0,0 0 0,0 1 0,-1-1 0,1 1 0,-1 0 0,6 6 0,10 14 0,-1 0 0,-1 1 0,-1 1 0,-2 0 0,0 1 0,-2 1 0,16 49 0,50 220 0,-64-225 0,-3 1 0,2 88 0,-14 79 0,-1-88 0,1-122 0,-2-1 0,0 0 0,-2 0 0,0-1 0,-13 34 0,-60 128 0,44-109 0,-22 41 0,44-102 0,-2 0 0,0 0 0,-1-2 0,-1 0 0,-22 19 0,-14 14 0,50-48 0,-34 38 0,-2-1 0,-2-3 0,-67 49 0,66-61 0,0-3 0,-2-1 0,0-2 0,-1-2 0,-64 14 0,-8 1 0,-22 7 0,-147 20 0,-639 26 0,-2-64 0,-1528-23 0,1620-28 0,29 0 0,557 32 0,-421-11 0,587 6 0,-399-34 0,-415-53 0,301 35 0,-107-5 0,220 18 0,70 3 0,-476 29 0,562 13 0,58-4 0,-271 5 0,430 5 0,-151 32 0,110-14 0,-181 17 0,87-13 0,198-22 0,0 3 0,-64 22 0,81-24 0,-9 6 0,0 1 0,1 3 0,-35 22 0,-65 31 0,89-49-1365,29-14-5461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37:11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1920 6246 24575,'-73'-24'0,"-53"-20"0,-231-119 0,325 144 0,0-1 0,2-1 0,1-2 0,0-1 0,2-1 0,-35-41 0,40 42 0,6 7 0,1 0 0,-22-34 0,17 22 0,-1 1 0,-30-32 0,-20-23 0,-81-114 0,-76-108 0,204 267 0,2-2 0,-19-43 0,-27-86 0,40 97 0,-125-389 0,129 367 0,-13-112 0,9 13 0,-6-67 0,23 158 0,-9-168 0,20 211 0,6-246 0,-1 237 0,3 0 0,25-97 0,-7 65 0,5 1 0,4 2 0,91-177 0,-87 203 0,106-175 0,-115 202 0,1 1 0,3 1 0,51-49 0,159-120 0,-242 210 0,51-48 0,-36 32 0,1 1 0,1 1 0,20-14 0,67-39 0,85-50 0,-163 102 0,44-35 0,-52 36 0,0 0 0,1 2 0,1 0 0,30-13 0,172-49 0,-115 41 0,-5 4 0,203-33 0,-165 37 0,-81 13 0,0 3 0,100-4 0,-156 14 0,51 1 0,93-12 0,77-27 0,-95 9 0,-93 23 0,0 1 0,0 2 0,0 2 0,43 4 0,-3-1 0,-62-2 0,0 1 0,-1 0 0,1 1 0,-1 1 0,1 0 0,-1 1 0,0 1 0,0 0 0,15 9 0,-5-1 0,32 23 0,6 4 0,-63-40 0,1 1 0,-1-1 0,1 0 0,0 1 0,-1-1 0,1 0 0,-1 1 0,1-1 0,0 0 0,-1 0 0,1 0 0,0 1 0,-1-1 0,1 0 0,0 0 0,-1 0 0,1 0 0,0 0 0,1-1 0,-4-9 0,-19-21 0,17 25 0,-30-54 0,24 39 0,-24-33 0,17 31 0,1-1 0,0 0 0,-22-51 0,37 74 0,1 0 0,-1 1 0,1-1 0,0 0 0,-1 0 0,1 1 0,0-1 0,0 0 0,0 0 0,-1 0 0,1 1 0,0-1 0,0 0 0,0 0 0,0 0 0,1 0 0,-1 1 0,0-1 0,0 0 0,0 0 0,1 0 0,-1 1 0,1-2 0,0 1 0,-1 1 0,1 0 0,0-1 0,-1 1 0,1 0 0,0 0 0,0 0 0,-1-1 0,1 1 0,0 0 0,-1 0 0,1 0 0,0 0 0,0 0 0,-1 0 0,1 1 0,0-1 0,0 0 0,-1 0 0,2 1 0,3 1 0,0 0 0,0 0 0,0 0 0,-1 1 0,1 0 0,4 3 0,68 54 0,-53-43 0,-1 0 0,-1 1 0,-1 1 0,-1 1 0,27 34 0,-40-45 0,-1 0 0,0 1 0,-1 0 0,0 0 0,6 15 0,-10-21 0,0 0 0,-1 0 0,1 1 0,-1-1 0,0 0 0,0 0 0,0 0 0,0 1 0,-1-1 0,1 0 0,-1 0 0,0 0 0,-1 0 0,1 0 0,-1 0 0,1 0 0,-5 6 0,-1-1 0,0 0 0,-1 0 0,0-1 0,0 0 0,-1-1 0,0 0 0,0 0 0,-1-1 0,-15 8 0,13-7 0,0 0 0,1 1 0,-1 0 0,2 0 0,-1 1 0,-13 15 0,16-11 0,5-9 0,0 1 0,-1-1 0,1 0 0,-1 1 0,0-1 0,-6 5 0,9-9 0,1 0 0,-1 1 0,0-1 0,1 1 0,-1-1 0,0 0 0,0 0 0,0 1 0,1-1 0,-1 0 0,0 0 0,0 0 0,0 0 0,1 0 0,-1 0 0,0 0 0,0 0 0,0 0 0,1-1 0,-2 1 0,1-1 0,-1 0 0,1 0 0,0 0 0,-1 0 0,1 0 0,0 0 0,0 0 0,0 0 0,0 0 0,0-1 0,0 1 0,0 0 0,0-1 0,0-1 0,-8-20 0,0-1 0,2 0 0,1 0 0,-6-45 0,5 25 0,-2-18-455,2-1 0,3-101 0,4 140-6371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01:28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24575,'187'14'0,"-46"-2"0,45 4 0,72 2 0,-198-20 0,82 3 0,-121 2 0,30 9 0,-33-8 0,0 0 0,24 2 0,15-4-1365,-32-2-5461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01:31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24575,'1'3'0,"0"0"0,0 0 0,0 0 0,1 0 0,-1 0 0,1 0 0,-1-1 0,1 1 0,0-1 0,0 1 0,0-1 0,4 4 0,5 5 0,1 5 0,81 94 0,-79-96 0,0 0 0,1-1 0,1-1 0,0 0 0,23 11 0,17 5 0,1-3 0,80 23 0,125 21 0,-97-28 0,-31-4 0,446 103 0,-29-69 0,-188-30 0,275 24-648,-317-36 420,1074 57-87,-894-63-1294,286 10 1645,894-27-2241,-1004-9 1655,-673 3 550,1143-6-1342,0-37-25,212-72 1059,414-121 1041,-1038 144 4681,-718 90-5372,15-1 602,24-3 476,-52 5-1062,1-1-1,-1 1 0,0 0 0,0-1 1,1 0-1,-1 0 0,0 0 0,-1-1 1,8-4-1,-10 5-56,1 1-1,-1-1 1,1 1 0,0 0-1,-1 0 1,1-1 0,0 1-1,0 0 1,0 1 0,-1-1-1,1 0 1,0 1 0,0-1-1,0 1 1,0-1 0,1 1-1,-1 0 1,3 0 0,-4 0-1,0 1 0,0 0 0,0-1-1,1 1 1,-1 0 0,0 0 0,0 0 0,0-1 0,0 1 0,-1 0 0,1 0 0,0 1 0,0-1 0,0 0 0,-1 0-1,1 0 1,-1 0 0,1 1 0,-1-1 0,1 0 0,-1 0 0,0 1 0,0-1 0,1 0 0,-1 1 0,0-1 0,0 0-1,0 1 1,-1 1 0,0 7 0,0-1 0,0 0 0,-1 0 0,0 0 0,-1-1 0,0 1 0,0-1 0,-1 1 0,0-1 0,0 0 0,-1 0 0,-7 9 0,-11 11 0,-42 44 0,64-71 0,-6 6 0,1 0 0,-2-1 0,1 1 0,0-2 0,-11 7 0,17-11 0,1-1 0,0 0 0,-1 0 0,1 1 0,-1-1 0,1 0 0,0 0 0,-1 0 0,1 1 0,0-1 0,-1 0 0,1 0 0,-1 0 0,1 0 0,-1 0 0,1 0 0,0 0 0,-1 0 0,1 0 0,-1 0 0,1 0 0,-1 0 0,1 0 0,0-1 0,-1 1 0,1 0 0,-1 0 0,1 0 0,0 0 0,-1-1 0,1 1 0,0 0 0,-1-1 0,1 1 0,0 0 0,-1 0 0,1-1 0,0 0 0,-1 0 0,1-1 0,0 1 0,0 0 0,0 0 0,0 0 0,0 0 0,0 0 0,0 0 0,0 0 0,0-1 0,1 1 0,0-1 0,3-8 0,1 1 0,0 0 0,0 0 0,1 0 0,0 0 0,1 1 0,0 0 0,16-13 0,0-3 0,150-167 0,-168 185 0,1 0 0,-1 0 0,0 0 0,-1-1 0,0 0 0,5-10 0,-8 15 0,0 0 0,0 0 0,-1 0 0,1 0 0,-1-1 0,0 1 0,1 0 0,-1 0 0,0 0 0,0 0 0,0 0 0,-1 0 0,1-1 0,0 1 0,-1 0 0,1 0 0,-1 0 0,0 0 0,0 0 0,0 0 0,0 0 0,0 1 0,0-1 0,0 0 0,-1 1 0,1-1 0,0 0 0,-3-1 0,-1-1 0,0 1 0,0 0 0,-1 0 0,1 0 0,0 1 0,-1-1 0,0 2 0,1-1 0,-1 0 0,-12 0 0,-6-1 0,-33 2 0,36 0 0,-103 4 0,-34-2 0,98-10 0,60 9 0,-1-1 0,1 1 0,0 0 0,-1 0 0,1 0 0,0 0 0,-1 0 0,1-1 0,0 1 0,-1 0 0,1 0 0,0 0 0,-1 0 0,1 0 0,0 0 0,-1 0 0,1 0 0,0 0 0,-1 1 0,1-1 0,0 0 0,-1 0 0,1 0 0,0 0 0,-1 0 0,1 1 0,0-1 0,-1 0 0,1 0 0,0 0 0,0 1 0,-1-1 0,1 0 0,0 0 0,0 1 0,-1-1 0,1 0 0,0 1 0,0-1 0,0 0 0,0 1 0,0-1 0,-1 0 0,1 1 0,0-1 0,0 0 0,0 1 0,0-1 0,0 0 0,0 1 0,0-1 0,0 0 0,0 1 0,0-1 0,0 0 0,1 1 0,-1-1 0,0 0 0,0 1 0,0-1 0,1 1 0,12 25 0,-10-20 0,165 301 0,-130-242-1365,-25-42-5461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43:16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24575,'4711'0'0,"-4461"18"0,-122-6 0,-79-8-455,0 2 0,52 13 0,-68-9-6371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43:19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24575,'2944'0'0,"-2460"-20"0,-363 12 0,54-4 0,269-8 0,450 21 0,-886-1-273,-1 1 0,1-1 0,-1 1 0,12 3 0,-2 2-6553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51:02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24575,'13'-6'0,"0"2"0,0-1 0,0 2 0,0 0 0,1 0 0,15 0 0,86 0 0,-76 3 0,43-1 0,137 4 0,-207-1-170,0 0-1,0 1 0,0 0 1,-1 1-1,1 1 0,-1 0 1,15 8-1,-10-4-6655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51:03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24575,'1'-1'0,"-1"0"0,0 0 0,1 0 0,-1 0 0,0 0 0,1 0 0,0 0 0,-1 0 0,1 0 0,-1 0 0,1 0 0,0 0 0,0 0 0,-1 1 0,1-1 0,0 0 0,0 1 0,0-1 0,0 0 0,0 1 0,0-1 0,0 1 0,0 0 0,0-1 0,0 1 0,0 0 0,1-1 0,34-5 0,-34 6 0,89-6 0,90 6 0,-77 2 0,-34-3 0,79 4 0,-134-1 0,0 0 0,19 7 0,23 4 0,9 1 324,-15-2-2013,-29-8-5137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51:06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24575,'500'0'0,"-476"2"0,0 1 0,-1 1 0,1 1 0,-1 1 0,0 1 0,22 10 0,66 17 0,-9-8 0,63 12 0,-130-34-682,48-1-1,-58-3-6143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51:08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24575,'1266'0'-1365,"-1236"0"-5461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51:09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24575,'707'0'0,"-676"2"-229,0 1 0,55 12 0,-70-12-449,4 1-6148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06:25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24575,'1'-1'0,"-1"0"0,0 0 0,1 0 0,-1 0 0,1 0 0,-1 1 0,1-1 0,0 0 0,-1 0 0,1 1 0,0-1 0,-1 0 0,1 1 0,0-1 0,0 1 0,0-1 0,0 1 0,-1-1 0,1 1 0,0 0 0,0-1 0,0 1 0,0 0 0,2-1 0,27-5 0,-26 6 0,57-7 0,0 4 0,73 4 0,-47 1 0,1736-2-1365,-1798 0-5461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16:26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24575,'51'-1'0,"-25"0"0,0 1 0,0 0 0,0 3 0,43 8 0,-33-4 0,0-1 0,1-2 0,-1-2 0,66-4 0,48 4 0,-125 1 0,-1 2 0,0 0 0,26 10 0,-25-7 0,1-1 0,37 6 0,-50-12-195,1 1 0,0 0 0,0 1 0,-1 1 0,0 0 0,24 12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16:29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2 24575,'273'0'0,"-376"-1"0,-124 3 0,224-2 0,0 0 0,0 0 0,1 1 0,-1-1 0,0 1 0,0 0 0,1 0 0,-1 0 0,-4 3 0,7-4 0,0 0 0,0 0 0,0 0 0,-1 0 0,1 0 0,0 0 0,0 0 0,0 0 0,0 1 0,0-1 0,0 0 0,0 0 0,0 0 0,0 0 0,-1 0 0,1 1 0,0-1 0,0 0 0,0 0 0,0 0 0,0 0 0,0 1 0,0-1 0,0 0 0,0 0 0,0 0 0,0 0 0,0 1 0,0-1 0,0 0 0,1 0 0,-1 0 0,0 0 0,0 0 0,0 1 0,0-1 0,0 0 0,0 0 0,0 0 0,0 0 0,0 0 0,1 0 0,-1 1 0,0-1 0,0 0 0,0 0 0,19 6 0,14-2-217,0-1 0,40-2-1,-58-1-495,13 0-6113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16:32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24575,'35'-5'0,"-10"-1"0,110-6 0,176 6 0,-214 6 0,3412 1 0,-3482-2 0,0-2 0,33-7 0,30-3 0,40 9-1365,-96 4-5461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5:16:33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24575,'35'0'0,"456"-18"0,-8 4 0,-322 16 0,1213-2-1365,-1349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0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24575,'-5'0'0,"-6"0"0,-7 0 0,-5 0 0,1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0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5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6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24575,'5'0'0,"2"5"0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27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18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13:32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859 24575,'1'0'0,"0"0"0,0 1 0,1-1 0,-1 0 0,0 1 0,0 0 0,0-1 0,0 1 0,0-1 0,0 1 0,-1 0 0,1 0 0,0 0 0,0 0 0,0-1 0,-1 1 0,1 0 0,0 0 0,-1 0 0,1 0 0,-1 1 0,1-1 0,-1 0 0,0 0 0,1 0 0,-1 2 0,5 32 0,-5-32 0,0 0 0,0 1 0,-1-1 0,0 0 0,0 1 0,0-1 0,0 0 0,0 0 0,0 0 0,-1 0 0,0 0 0,1 0 0,-1-1 0,0 1 0,-1 0 0,1-1 0,0 0 0,-1 1 0,1-1 0,-1 0 0,-3 2 0,-7 4 0,0-1 0,0-1 0,-21 8 0,22-9 0,-90 32 0,-168 38 0,224-67 0,-72 4 0,-23 3 0,57-4 0,0-5 0,-142-5 0,91-4 0,89 4 0,9 0 0,-1-2 0,1-1 0,-41-8 0,63 7 0,4 1 0,0 0 0,0-1 0,0 0 0,0-1 0,0 0 0,-14-9 0,-7-6 0,10 6 0,0 0 0,1-1 0,1-2 0,0 0 0,-28-30 0,26 21 0,8 11 0,1-2 0,1 0 0,1 0 0,-16-28 0,11 4 0,1 0 0,2-2 0,1 1 0,-9-76 0,17 94 0,2 0 0,1-1 0,3-39 0,-1 53 0,1 0 0,0 0 0,1 0 0,0 0 0,0 1 0,1-1 0,0 1 0,1 0 0,0 0 0,11-15 0,18-15 0,1 1 0,55-44 0,-79 73 0,1 1 0,-1 0 0,2 1 0,-1 0 0,1 1 0,0 0 0,24-6 0,99-16 0,-99 22 0,102-20 0,-39 6 0,166-11 0,384 28 0,-339 5 0,-224-3 0,29 0 0,173 20 0,-270-16 0,-9-2 0,0 0 0,0 1 0,14 5 0,-20-6 0,0 1 0,-1 0 0,1 0 0,-1 0 0,1 0 0,-1 1 0,0-1 0,0 1 0,0 0 0,0 0 0,0 0 0,2 4 0,59 69 0,-46-57 0,-1 1 0,0 1 0,19 33 0,-31-42 0,0-1 0,-1 1 0,-1-1 0,4 20 0,2 8 0,-3-7 0,-1 1 0,-1 1 0,-2-1 0,-4 58 0,1-35 0,2-52 0,-1 1 0,-1 0 0,1 0 0,0 0 0,-1-1 0,0 1 0,0 0 0,-1-1 0,1 1 0,-1 0 0,0-1 0,0 0 0,-1 0 0,1 1 0,-1-1 0,0-1 0,0 1 0,0 0 0,-1-1 0,1 1 0,-1-1 0,0 0 0,0 0 0,-7 3 0,-27 15 0,-77 30 0,61-30 0,4-2 55,-1-2 0,-1-2-1,0-3 1,-1-2 0,-59 3-1,-269-4-938,279-10 75,72 1-6017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13:3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0 559 24575,'12'0'0,"-1"-2"0,1 1 0,-1-1 0,0-1 0,0 0 0,15-7 0,17-4 0,405-81 0,7 35 0,-403 53 0,377-30 0,-427 37 0,16-1 0,0 0 0,0 2 0,0 0 0,0 0 0,0 2 0,19 5 0,-35-8 0,-1 0 0,0 1 0,1-1 0,-1 1 0,0-1 0,1 1 0,-1 0 0,0 0 0,1-1 0,-1 1 0,0 0 0,0 0 0,0 0 0,0 0 0,0 0 0,0 0 0,0 1 0,0-1 0,-1 0 0,2 3 0,-2-3 0,0 0 0,0 0 0,0 0 0,0 0 0,0 1 0,0-1 0,-1 0 0,1 0 0,0 0 0,-1 0 0,1 0 0,-1 0 0,1 0 0,-1 0 0,0 0 0,1 0 0,-1 0 0,0-1 0,0 1 0,-1 1 0,-4 3 0,0 0 0,-1-1 0,0 1 0,1-1 0,-2-1 0,-7 4 0,-79 24 0,52-18 0,-42 19 0,70-26 0,1 1 0,0 1 0,1-1 0,-1 2 0,2 0 0,-1 0 0,-10 13 0,6-3 0,11-10 0,5-9 0,0 0 0,0 0 0,0 0 0,0 0 0,0-1 0,0 1 0,0 0 0,0 0 0,0 0 0,0 0 0,0 0 0,0 0 0,0 0 0,0 0 0,0 0 0,1 0 0,-1 0 0,0 0 0,0-1 0,0 1 0,0 0 0,0 0 0,0 0 0,0 0 0,0 0 0,0 0 0,0 0 0,0 0 0,1 0 0,-1 0 0,0 0 0,0 0 0,0 0 0,0 0 0,0 0 0,0 0 0,0 0 0,0 0 0,0 0 0,1 0 0,-1 0 0,0 0 0,0 0 0,0 0 0,0 0 0,0 0 0,0 1 0,0-1 0,0 0 0,0 0 0,0 0 0,0 0 0,0 0 0,1 0 0,-1 0 0,0 0 0,0 0 0,0 0 0,0 0 0,0 0 0,0 0 0,0 1 0,0-1 0,0 0 0,0 0 0,153-108 0,-129 90 0,228-156 0,-246 170 0,0 0 0,-1-1 0,1 1 0,-1-1 0,9-10 0,-13 14 0,0 0 0,-1 0 0,1 0 0,0 0 0,-1 0 0,1 0 0,-1 0 0,0 0 0,1-1 0,-1 1 0,0 0 0,0 0 0,1 0 0,-1 0 0,0-1 0,0 1 0,0 0 0,-1 0 0,1 0 0,0 0 0,0-1 0,-1 1 0,1 0 0,0 0 0,-1 0 0,0 0 0,1 0 0,-1 0 0,1 0 0,-1 0 0,0 0 0,0 0 0,1 0 0,-1 0 0,0 1 0,0-1 0,0 0 0,0 1 0,0-1 0,0 0 0,-2 0 0,-32-18 0,-1 2 0,-1 2 0,-70-20 0,62 20 0,-34-10 0,-153-52 0,229 76 0,0-1 0,-1 1 0,0-1 0,0 1 0,0 0 0,0 1 0,-7-2 0,11 2 0,-1 0 0,1 1 0,-1-1 0,1 0 0,-1 0 0,0 0 0,1 0 0,-1 0 0,1 1 0,-1-1 0,1 0 0,-1 0 0,1 1 0,0-1 0,-1 0 0,1 1 0,-1-1 0,1 1 0,0-1 0,-1 1 0,0 0 0,1 0 0,0 0 0,-1 0 0,1 1 0,-1-1 0,1 0 0,0 1 0,0-1 0,0 0 0,0 0 0,0 1 0,0-1 0,1 3 0,6 31 0,2-1 0,14 37 0,10 37 0,-22-33 0,-9-55 0,0-1 0,2 0 0,0 0 0,7 20 0,-10-36 0,1 1 0,0-1 0,-1 1 0,1-1 0,0 1 0,1-1 0,-1 0 0,0 0 0,1 0 0,0 0 0,3 2 0,-4-4 0,-1 0 0,1 0 0,0 0 0,0-1 0,-1 1 0,1-1 0,0 1 0,0-1 0,0 0 0,-1 1 0,1-1 0,0 0 0,0 0 0,0-1 0,0 1 0,-1 0 0,1 0 0,0-1 0,0 1 0,-1-1 0,1 0 0,0 0 0,-1 1 0,1-1 0,2-2 0,9-6 38,-1-1 0,0-1 0,0 0 0,-1-1 0,0 0-1,-1 0 1,16-28 0,-13 21-594,1 0 0,27-29 0,-17 27-6270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6:09:3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24575,'31'1'0,"0"1"0,1 2 0,32 8 0,88 30 0,-82-21 0,345 103 0,42 13 0,9-21 0,-96-30 0,-30-6 0,111-5 0,-69-15 0,-76 7 0,0-1 0,-60-15 0,294 48 0,176-38 0,114 16 0,-521-45 0,8-6 0,-249-19 0,100 23 0,-110-15 0,84 17 0,-109-27 0,190 37 0,-222-42 0,0 0 0,-1 1 0,1-1 0,0 0 0,0 0 0,0 0 0,-1 0 0,1 1 0,0-1 0,0 0 0,0 0 0,-1 0 0,1-1 0,0 1 0,0 0 0,0 0 0,-1 0 0,1-1 0,0 1 0,0 0 0,0-1 0,0 0 0,-1 1 0,0-1 0,0 1 0,0-1 0,0 1 0,0-1 0,0 1 0,0-1 0,0 1 0,0-1 0,0 1 0,0-1 0,0 0 0,0 1 0,0-1 0,0 1 0,-1-1 0,1 1 0,0-1 0,0 1 0,-1-1 0,1 0 0,-23-28 0,6 11 0,1-1 0,1 0 0,-16-28 0,30 46 0,1 0 0,-1 0 0,1 0 0,-1 1 0,1-1 0,0 0 0,-1 0 0,1 0 0,0 0 0,-1 0 0,1 0 0,0 0 0,0 0 0,0-1 0,0 1 0,0 0 0,0 0 0,1 0 0,-1 0 0,0 0 0,0 0 0,1 0 0,-1 0 0,1-1 0,0 1 0,1-1 0,-1 1 0,0 0 0,0 0 0,1 0 0,-1 0 0,1 0 0,-1 1 0,1-1 0,-1 0 0,1 1 0,-1-1 0,4 0 0,2 0 0,0 0 0,-1 0 0,1 1 0,0 0 0,0 0 0,12 2 0,0 4 0,0 0 0,0 2 0,-1 0 0,0 1 0,-1 1 0,18 13 0,2 0 0,-21-14 0,6 4 0,39 30 0,-56-39 0,0 0 0,0 1 0,0-1 0,-1 1 0,1 1 0,-1-1 0,-1 0 0,1 1 0,-1 0 0,0 0 0,0 0 0,3 9 0,-6-11 0,1-1 0,-1 0 0,0 0 0,1 1 0,-1-1 0,-1 0 0,1 1 0,0-1 0,-1 0 0,0 0 0,0 0 0,0 1 0,0-1 0,0 0 0,-1 0 0,1-1 0,-1 1 0,0 0 0,0 0 0,0-1 0,0 1 0,-5 4 0,-4 2 0,0 0 0,-1 0 0,-24 13 0,21-14 0,-1 1 0,0 0 0,-24 8 0,35-15 0,1 0 0,-1-1 0,0 1 0,1-1 0,-1-1 0,0 1 0,0 0 0,0-1 0,0 0 0,1 0 0,-1-1 0,0 1 0,0-1 0,-6-2 0,9 2 0,-1-1 0,1 0 0,0 0 0,-1 1 0,1-1 0,0-1 0,0 1 0,0 0 0,1 0 0,-1-1 0,0 1 0,1-1 0,-1 1 0,1-1 0,0 0 0,0 0 0,0 0 0,1 1 0,-1-1 0,0-4 0,-1-9 0,0 0 0,1-25 0,1 25 0,5-331 0,-5 336 342,1 14-2049,-1 8-5119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6:09:34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317 799 24575,'1'0'0,"-1"0"0,1 0 0,-1 0 0,1 0 0,-1 0 0,1 0 0,-1 0 0,1 1 0,-1-1 0,0 0 0,1 0 0,-1 0 0,1 1 0,-1-1 0,1 0 0,-1 1 0,0-1 0,1 0 0,-1 1 0,0-1 0,0 0 0,1 1 0,-1-1 0,0 1 0,1 0 0,-1-1 0,0 0 0,0 0 0,0 0 0,0 1 0,0-1 0,0 0 0,0 0 0,0 0 0,0 0 0,0 0 0,0 1 0,0-1 0,0 0 0,0 0 0,0 0 0,0 0 0,0 0 0,0 1 0,0-1 0,0 0 0,0 0 0,0 0 0,0 0 0,0 0 0,-1 0 0,1 1 0,0-1 0,0 0 0,0 0 0,0 0 0,0 0 0,0 0 0,0 0 0,0 0 0,-1 0 0,1 0 0,0 0 0,0 1 0,0-1 0,0 0 0,0 0 0,-1 0 0,1 0 0,0 0 0,0 0 0,0 0 0,0 0 0,0 0 0,-1 0 0,1 0 0,0 0 0,0 0 0,0 0 0,0 0 0,0-1 0,-1 1 0,1 0 0,0 0 0,0 0 0,0 0 0,0 0 0,0 0 0,0 0 0,0 0 0,-1 0 0,1 0 0,0-1 0,0 1 0,0 0 0,-6-4 0,0-1 0,1 1 0,0-1 0,0 0 0,0-1 0,0 1 0,1-1 0,-5-8 0,-7-7 0,-30-39 0,2-1 0,-53-100 0,86 136 0,2 0 0,0-1 0,2 0 0,-4-30 0,-2-2 0,10 50 0,2-1 0,-1 1 0,1-1 0,0 0 0,0 0 0,1 1 0,2-14 0,-1 17 0,0 1 0,0 0 0,0 0 0,1 1 0,0-1 0,0 0 0,0 0 0,0 1 0,0-1 0,1 1 0,-1 0 0,1 0 0,0 0 0,0 0 0,0 0 0,1 1 0,-1-1 0,6-3 0,4 0 0,0-1 0,0 2 0,1 0 0,0 0 0,27-4 0,79-5 0,-92 11 0,580-28 0,3 30 0,-274 3 0,-323-2 0,1 0 0,-1 2 0,0-1 0,1 2 0,-1 0 0,0 1 0,20 8 0,-27-9 0,-1 0 0,0 0 0,0 1 0,0 0 0,0 0 0,-1 0 0,1 1 0,-1 0 0,0 0 0,-1 0 0,1 1 0,-1 0 0,0-1 0,0 2 0,-1-1 0,0 0 0,3 9 0,3 11 0,-1 1 0,6 42 0,-9-45 0,1-1 0,0 0 0,2 0 0,1-1 0,13 24 0,-15-29 0,0 0 0,-1 2 0,-1-1 0,-1 0 0,-1 1 0,2 33 0,3 16 0,-1-33 0,-2 0 0,-2 1 0,-1 55 0,-3-86 0,0 1 0,0 0 0,0-1 0,-1 1 0,1-1 0,-1 1 0,0-1 0,-1 0 0,0 0 0,1 0 0,-1 0 0,-1 0 0,1-1 0,-1 1 0,0-1 0,0 0 0,0 0 0,-1-1 0,1 1 0,-1-1 0,0 0 0,0 0 0,0 0 0,0-1 0,0 0 0,-8 2 0,-12 4 0,-1-2 0,0-2 0,0 0 0,-39 0 0,29-1 0,-61 5 0,-226 12 0,285-20 0,-332 0 0,300-7 0,0-2 0,-83-23 0,-57-9 0,-25 13 0,36-2 0,171 24-1365,7-2-5461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43:4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3 24575,'-6'8'0,"-1"1"0,1-1 0,1 1 0,0 1 0,0-1 0,1 1 0,0 0 0,0 0 0,1 0 0,0 1 0,-1 10 0,-11 127 0,12-111 0,-10 1039 0,18-601 0,-5-430 0,-1 44 0,3-1 0,4 0 0,20 107 0,0-55 0,-18-85 0,2 0 0,3 0 0,2-2 0,40 99 0,8-16 0,-40-81 0,2-2 0,2-1 0,57 82 0,-48-76 0,-29-44 0,0-1 0,1 0 0,1 0 0,0-1 0,0-1 0,15 14 0,-22-23 0,0 0 0,1-1 0,-1 0 0,0 1 0,1-1 0,0 0 0,-1-1 0,1 1 0,-1 0 0,1-1 0,0 1 0,0-1 0,-1 0 0,1 0 0,0 0 0,0 0 0,-1-1 0,1 1 0,0-1 0,-1 0 0,1 0 0,0 0 0,-1 0 0,1 0 0,-1 0 0,0-1 0,1 1 0,-1-1 0,0 0 0,0 1 0,0-1 0,0 0 0,0-1 0,0 1 0,-1 0 0,1 0 0,-1-1 0,2-3 0,20-29 0,-1-1 0,-2-1 0,-2 0 0,-1-2 0,16-56 0,-15 44 0,1 1 0,30-54 0,-49 105 0,0-1 0,0 1 0,1-1 0,-1 1 0,0-1 0,0 1 0,0-1 0,1 0 0,-1 1 0,0-1 0,0 1 0,1-1 0,-1 0 0,0 1 0,1-1 0,-1 0 0,0 1 0,1-1 0,-1 0 0,0 0 0,1 1 0,-1-1 0,1 0 0,-1 0 0,0 0 0,1 0 0,-1 0 0,1 1 0,-1-1 0,1 0 0,-1 0 0,1 0 0,-1 0 0,0 0 0,1 0 0,-1-1 0,1 1 0,-1 0 0,1 0 0,-1 0 0,1 0 0,-1 0 0,0-1 0,1 1 0,-1 0 0,0 0 0,1-1 0,-1 1 0,0 0 0,1-1 0,-1 1 0,1-1 0,-2 62 0,1-50 0,-86 697 0,80-668 0,4-30 0,1 0 0,-1 0 0,0-1 0,-1 1 0,0-1 0,-1 0 0,1 1 0,-2-2 0,1 1 0,-1-1 0,-1 1 0,1-1 0,-1-1 0,0 1 0,-1-1 0,-14 12 0,12-13 0,-1-2 0,1 1 0,-1-1 0,1 0 0,-1-1 0,0 0 0,0-1 0,-1 0 0,1-1 0,0 0 0,-1-1 0,1 0 0,0-1 0,0 0 0,-12-2 0,-63-10 0,-192-36 0,241 41 0,1-2 0,0-2 0,0-1 0,2-1 0,-44-27 0,69 36 0,0 0 0,0-1 0,1 0 0,0 0 0,0-1 0,1 1 0,0-2 0,0 1 0,0-1 0,1 0 0,0 0 0,0 0 0,1-1 0,0 0 0,1 0 0,-1 0 0,2 0 0,-1 0 0,1-1 0,1 1 0,0-1 0,0 0 0,0 1 0,1-1 0,1 0 0,0 1 0,0-1 0,0 0 0,1 1 0,1 0 0,0-1 0,0 1 0,0 0 0,1 0 0,1 1 0,-1-1 0,1 1 0,1 0 0,-1 1 0,1-1 0,0 1 0,1 0 0,0 1 0,0 0 0,0 0 0,12-7 0,375-243 0,-213 143 0,26 3-1365,-159 79-5461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43:48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 24575,'0'-5'0,"0"4"0,0 6 0,0 8 0,0 7 0,0 4 0,0 4 0,-5 2 0,-2-4-8191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6:33:1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1 380 24575,'179'0'-28,"1098"-12"-647,-116-30-915,-911 39 2646,8-1 135,167-32-1144,-391 33-48,20-2 1,-30 4 0,0-1 0,0-2 0,31-7 0,-53 10 0,0 1 0,0-1 0,0 0 0,0 0 0,0 1 0,0-1 0,0 0 0,0-1 0,0 1 0,-1 0 0,1 0 0,0-1 0,-1 1 0,1-1 0,-1 0 0,1 1 0,-1-1 0,1-2 0,-1 2 0,-1 1 0,1-1 0,-1 0 0,0 1 0,0-1 0,0 0 0,0 0 0,0 1 0,0-1 0,0 0 0,-1 1 0,1-1 0,-1 0 0,1 1 0,-1-1 0,1 1 0,-3-4 0,-3-4 0,-1 0 0,0 0 0,0 1 0,-1-1 0,-11-8 0,16 14 0,-1-1 0,-19-18 0,23 22 0,-1 0 0,1 0 0,-1-1 0,1 1 0,0 0 0,-1-1 0,1 1 0,0 0 0,0-1 0,-1 1 0,1-1 0,0 1 0,0 0 0,-1-1 0,1 1 0,0-1 0,0 1 0,0-1 0,0 1 0,0-1 0,0 1 0,0 0 0,0-1 0,0 1 0,0-1 0,0 1 0,0-1 0,0 1 0,0-1 0,0 1 0,0-1 0,0 1 0,0-1 0,1 1 0,-1 0 0,0-1 0,0 1 0,1-1 0,-1 1 0,0 0 0,1-1 0,-1 1 0,0 0 0,1-1 0,-1 1 0,0 0 0,1 0 0,-1-1 0,1 1 0,-1 0 0,1 0 0,4-2 0,0 2 0,0-1 0,0 0 0,0 1 0,0 0 0,1 0 0,-1 1 0,7 0 0,43 12 0,-48-11 0,30 8 0,-1 1 0,0 2 0,63 32 0,-96-44 0,0 1 0,-1-1 0,1 1 0,-1 0 0,0 0 0,1 0 0,-1 0 0,0 0 0,0 0 0,0 0 0,-1 1 0,1-1 0,0 1 0,-1 0 0,0-1 0,1 1 0,-1 0 0,0 0 0,-1 0 0,1 0 0,0-1 0,-1 1 0,0 0 0,1 6 0,-2-5 0,0 1 0,0-1 0,0 0 0,-1 0 0,0 0 0,1 0 0,-1 0 0,0-1 0,-1 1 0,1-1 0,-1 1 0,0-1 0,0 0 0,0 0 0,0 0 0,-7 5 0,-13 9 0,-1-1 0,-1-2 0,-1 0 0,0-2 0,-47 16 0,48-18 0,15-5 0,0-1 0,0 0 0,-18 3 0,26-6 0,1-1 0,-1 0 0,0 1 0,0-1 0,1 0 0,-1 0 0,0 0 0,0-1 0,0 1 0,1 0 0,-1-1 0,0 1 0,1-1 0,-1 1 0,0-1 0,1 0 0,-1 0 0,1 0 0,-1 1 0,1-2 0,-1 1 0,1 0 0,0 0 0,-1 0 0,1-1 0,0 1 0,-1-3 0,-2-3 0,1 0 0,0-1 0,0 1 0,1-1 0,0 0 0,1 1 0,-2-16 0,2-60 0,1 57 0,4-180-1365,-3 170-5461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6:33:16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24575,'1040'0'-1918,"1178"0"-1204,-2182 0 3179,2 1 407,66-8 0,-101 6-383,0 1-1,1-1 1,-1 0 0,0 0-1,0 0 1,1 0 0,-1 0-1,0-1 1,0 0 0,0 1-1,3-4 1,-5 4-37,-1 1 0,1-1 0,-1 0 0,1 0 0,0 0 0,-1 0 0,0 0 0,1 0 0,-1 0 0,0 0 0,1 0 0,-1 0 0,0 0 0,0 0 0,0 0 0,0 0 0,0-1 0,0 1 0,0 0 0,0 0 0,-1 0 0,1 0 0,0 0 0,0 0 0,-1 0 0,1 0 0,-1 0 0,1 0 0,-1 0 0,0 0 0,1 1 0,-1-1 0,0 0 0,-1-1 0,-7-8 123,-1 0 0,0 1-1,-1 0 1,0 1 0,0 0-1,-1 1 1,-23-11 0,-9-7 46,42 24-213,0 0 0,0 0 0,0-1 0,1 1 0,-1-1 0,0 1 0,1-1 0,-1 0 0,-1-3 0,3 5 0,-1 0 0,1-1 0,0 1 0,0 0 0,0-1 0,0 1 0,0 0 0,0-1 0,0 1 0,0-1 0,0 1 0,0 0 0,0-1 0,0 1 0,0-1 0,0 1 0,0 0 0,0-1 0,0 1 0,0 0 0,0-1 0,1 1 0,-1-1 0,14-6 0,-5 5 0,0 1 0,1 1 0,-1-1 0,1 1 0,-1 1 0,1 0 0,-1 0 0,0 1 0,12 4 0,85 32 0,-77-26 0,-14-6 0,0 0 0,-1 2 0,0-1 0,0 2 0,-1 0 0,0 0 0,-1 1 0,0 1 0,0 0 0,-1 0 0,18 25 0,-26-30 0,0-1 0,0 1 0,0 0 0,-1 0 0,0 0 0,0 1 0,-1-1 0,0 0 0,1 12 0,-1-15 0,-1 1 0,0 0 0,-1 0 0,1 0 0,0 0 0,-1 0 0,0-1 0,0 1 0,0 0 0,-1-1 0,1 1 0,-1 0 0,0-1 0,0 0 0,0 1 0,0-1 0,-3 3 0,-8 6 0,0-1 0,0-1 0,-1 0 0,-1-1 0,-17 9 0,21-13 0,0 0 0,0 0 0,0-1 0,-1-1 0,0 0 0,0-1 0,-24 3 0,34-5 0,-1-1 0,1 1 0,-1 0 0,0-1 0,1 1 0,-1-1 0,1 0 0,-1 0 0,1 0 0,0 0 0,-1 0 0,1-1 0,0 1 0,0-1 0,0 1 0,0-1 0,0 0 0,0 0 0,0 0 0,1 0 0,-1 0 0,1 0 0,-1 0 0,1 0 0,0-1 0,0 1 0,0-1 0,0 1 0,0-1 0,1 1 0,-1-1 0,0-2 0,-1-11 0,0-1 0,1 1 0,1 0 0,1-18 0,0 18 0,3-100-1365,-3 103-5461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47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24575,'1'1'0,"0"-1"0,0 0 0,0 0 0,0 1 0,0-1 0,0 0 0,0 1 0,0-1 0,0 1 0,0-1 0,-1 1 0,1 0 0,0-1 0,0 1 0,0 0 0,-1 0 0,1-1 0,0 1 0,-1 0 0,1 1 0,12 23 0,-2 9 0,-1 0 0,-1 0 0,-2 1 0,4 42 0,0 146 0,-9-165 0,-4-1 0,-1 0 0,-4 0 0,-18 79 0,19-112 0,-9 35 0,14-55 0,0 0 0,1 1 0,0-1 0,-1 1 0,1-1 0,1 1 0,-1-1 0,1 0 0,1 8 0,-2-11 0,0-1 0,0 0 0,1 0 0,-1 1 0,0-1 0,0 0 0,0 0 0,0 1 0,0-1 0,0 0 0,0 1 0,0-1 0,0 0 0,1 0 0,-1 0 0,0 1 0,0-1 0,0 0 0,1 0 0,-1 1 0,0-1 0,0 0 0,0 0 0,1 0 0,-1 0 0,0 0 0,0 1 0,1-1 0,-1 0 0,0 0 0,1 0 0,-1 0 0,0 0 0,0 0 0,1 0 0,-1 0 0,0 0 0,1 0 0,-1 0 0,0 0 0,0 0 0,1 0 0,-1 0 0,0 0 0,0 0 0,1-1 0,-1 1 0,0 0 0,0 0 0,1 0 0,-1 0 0,0 0 0,0-1 0,1 1 0,10-17 0,91-233 0,-17 36 0,-75 197 0,-3 14 0,-6 4 0,0 1 0,1-1 0,-1 1 0,0-1 0,0 1 0,-1 0 0,1-1 0,0 1 0,0 0 0,-1 0 0,1-1 0,-1 1 0,0 0 0,1 2 0,33 237 0,-28-178 0,4 25 0,-10-88 0,0 1 0,0-1 0,1 1 0,-1-1 0,0 1 0,0-1 0,0 1 0,0-1 0,1 1 0,-1-1 0,0 1 0,0-1 0,1 1 0,-1-1 0,0 1 0,1-1 0,-1 0 0,0 1 0,1-1 0,0 1 0,6-5 0,5-19 0,-11 22 0,51-134 0,-31 76 0,30-60 0,23-21 0,-74 140 0,22-31 342,-22 30-397,1 1-1,0-1 1,-1 0 0,1 1 0,0-1 0,0 0 0,0 1 0,0-1 0,0 1 0,-1-1 0,1 1 0,0 0 0,0-1 0,0 1 0,0 0 0,0 0 0,0-1 0,1 1 0,-1 0 0,0 0-1,0 0 1,0 0 0,0 1 0,0-1 0,0 0 0,0 0 0,0 1 0,0-1 0,0 0 0,1 2 0,10 8-6771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3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48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183 300 24575,'0'3'0,"0"-1"0,1 1 0,-1-1 0,1 0 0,-1 0 0,1 1 0,0-1 0,-1 0 0,1 0 0,0 0 0,1 0 0,-1 0 0,0 0 0,1 0 0,-1 0 0,1 0 0,-1-1 0,1 1 0,0 0 0,0-1 0,-1 0 0,1 1 0,0-1 0,0 0 0,1 0 0,-1 0 0,0 0 0,0 0 0,0-1 0,1 1 0,-1-1 0,0 1 0,4-1 0,0 1 0,0-1 0,0 0 0,0 0 0,-1 0 0,1-1 0,0 0 0,0 0 0,-1 0 0,1-1 0,-1 0 0,1 0 0,-1 0 0,6-4 0,-3 0 0,0 0 0,-1-1 0,0 1 0,0-2 0,0 1 0,-1-1 0,0 0 0,0 0 0,-1-1 0,0 0 0,-1 0 0,0 0 0,4-12 0,-3 6 0,-2 0 0,1 0 0,-2 0 0,0 0 0,-1 0 0,0 0 0,-1 0 0,-3-18 0,3 30 0,-1 0 0,1 1 0,-1-1 0,0 1 0,0-1 0,0 1 0,0-1 0,0 1 0,0 0 0,-1-1 0,1 1 0,-1 0 0,1 0 0,-1 0 0,0 0 0,-4-3 0,2 3 0,0-1 0,0 1 0,0 0 0,0 0 0,0 1 0,0-1 0,0 1 0,-1 0 0,-6-1 0,3 1 0,-1 1 0,0 0 0,1 0 0,-1 1 0,1 0 0,-1 0 0,1 1 0,0 0 0,-1 0 0,-9 5 0,4 1 0,0 1 0,1 0 0,0 1 0,1 0 0,0 1 0,0 1 0,1 0 0,1 0 0,0 1 0,0 0 0,-7 16 0,0 1 0,2 0 0,2 0 0,1 1 0,-12 46 0,18-56 0,2-1 0,0 1 0,1-1 0,2 1 0,0 23 0,1-38 0,1 1 0,-1 0 0,1-1 0,1 1 0,-1-1 0,1 0 0,0 0 0,1 1 0,-1-1 0,1 0 0,0-1 0,1 1 0,-1-1 0,1 1 0,0-1 0,1 0 0,-1 0 0,1-1 0,0 0 0,6 5 0,13 5 0,-1-2 0,2 0 0,-1-1 0,53 13 0,110 15 0,-128-29 0,-45-7 0,29 5 0,-40-8 0,0 0 0,0 0 0,0 0 0,0 0 0,0 0 0,1-1 0,-1 1 0,0-1 0,-1 0 0,7-2 0,-9 2-32,1 1 1,-1 0-1,0 0 0,1-1 0,-1 1 1,1-1-1,-1 1 0,0 0 0,1-1 1,-1 1-1,0-1 0,0 1 0,1-1 1,-1 1-1,0-1 0,0 1 0,0-1 1,1 1-1,-1-1 0,0 1 0,0-1 1,0 1-1,0-1 0,0 1 0,0-1 1,0 1-1,0-1 0,0 1 0,0-1 1,-1 1-1,1-1 0,0 1 0,0-1 1,0 1-1,-1-1 0,1 1 0,0-1 1,0 1-1,-1 0 0,1-1 0,0 1 1,-1-1-1,-9-10-6794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49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12 24575,'-2'0'0,"1"0"0,-1-1 0,1 1 0,-1 0 0,1-1 0,-1 1 0,1-1 0,0 0 0,-1 1 0,-1-2 0,2 1 0,1 1 0,-1-1 0,1 1 0,-1-1 0,1 1 0,-1-1 0,0 1 0,1 0 0,-1 0 0,1-1 0,-1 1 0,0 0 0,1 0 0,-1 0 0,0-1 0,0 1 0,1 0 0,-1 0 0,0 0 0,1 0 0,-1 0 0,0 1 0,1-1 0,-1 0 0,0 0 0,1 0 0,-1 1 0,0-1 0,1 0 0,-1 1 0,0-1 0,1 0 0,-1 1 0,1-1 0,-1 1 0,1-1 0,-1 1 0,1-1 0,-1 1 0,1-1 0,-1 1 0,1-1 0,0 1 0,-1 0 0,1-1 0,0 1 0,-1 1 0,-6 14 0,0 1 0,1 0 0,1 1 0,1 0 0,0-1 0,-2 31 0,1-13 0,-32 240 64,-30 176-424,-37 9-1259,-7 41 1380,108-482 239,3-16 0,0 0 0,0 0 0,-1 0 0,1 0 0,-1 0 0,0 0 0,0 0 0,0 0 0,0 0 0,0 0 0,-1 0 0,1-1 0,-5 6 0,6-8 14,0 0 0,-1 0 1,1 0-1,0 0 0,-1 0 1,1 0-1,0 0 0,0 0 0,-1 0 1,1 0-1,0 0 0,-1 0 1,1-1-1,0 1 0,-1 0 0,1 0 1,0 0-1,0 0 0,-1-1 1,1 1-1,0 0 0,0 0 0,0 0 1,-1-1-1,1 1 0,0 0 1,0 0-1,0-1 0,0 1 0,-1 0 1,1-1-1,0 1 0,0 0 1,0-1-1,0 1 0,0 0 1,0 0-1,0-1 0,0 1 0,0-1 1,-4-15 851,1-2-752,1-1 0,0 1-1,1-1 1,3-32 0,-1 45-107,0 0 0,0 0 0,0 0 0,1 0 0,0 1 0,0-1 0,1 0 0,0 1 0,-1-1 0,2 1 0,-1 0 0,1 0 0,0 0 0,0 1 0,0-1 0,0 1 0,1 0 0,6-4 0,-3 3-7,1 0 0,0 1 0,0 0 0,0 0 0,0 1 0,1 0 0,0 1 0,-1 0 0,1 0 0,0 1 0,0 1 0,0 0 0,0 0 0,19 3 0,-21-2 0,-1 1 0,1 0 0,-1 0 0,0 1 0,1-1 0,-1 2 0,0-1 0,0 1 0,-1 0 0,1 0 0,-1 1 0,0 0 0,0 0 0,-1 1 0,1-1 0,-1 1 0,-1 0 0,1 0 0,5 10 0,-3-1 0,-1 1 0,-1-1 0,0 1 0,-1 1 0,0-1 0,-1 0 0,-1 1 0,-1 0 0,0-1 0,-3 27 0,1-39 0,1 0 0,-1 0 0,0 0 0,0 0 0,-1 0 0,1 0 0,-1-1 0,0 1 0,0 0 0,0-1 0,0 1 0,-1-1 0,1 0 0,-1 0 0,0 0 0,0 0 0,0 0 0,0-1 0,-1 0 0,1 1 0,-1-1 0,1 0 0,-1 0 0,0-1 0,-4 2 0,-3 0 0,1 0 0,-1-1 0,0 0 0,0-1 0,0 0 0,0 0 0,0-1 0,-13-2 0,20 1 15,0 0 0,0 1 0,1-2 0,-1 1-1,0 0 1,1-1 0,-1 1 0,1-1 0,-1 0 0,1 0-1,0-1 1,0 1 0,0-1 0,0 1 0,0-1 0,1 0 0,-1 0-1,1 0 1,0 0 0,0-1 0,0 1 0,-2-5 0,0-3-259,0 0 0,0 0 0,1 0 0,1 0 1,0 0-1,0-16 0,0 1-6582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299 206 24575,'0'-54'0,"1"-63"0,-1 115 0,0-1 0,1 1 0,-1-1 0,1 0 0,-1 1 0,1-1 0,0 1 0,0-1 0,0 1 0,2-3 0,-3 5 0,1-1 0,-1 1 0,0 0 0,1-1 0,-1 1 0,0 0 0,1-1 0,-1 1 0,1 0 0,-1 0 0,1-1 0,-1 1 0,0 0 0,1 0 0,-1 0 0,1 0 0,-1 0 0,1-1 0,-1 1 0,1 0 0,0 0 0,1 1 0,-1-1 0,0 0 0,0 1 0,0-1 0,1 1 0,-1-1 0,0 1 0,0 0 0,0 0 0,0-1 0,0 1 0,1 2 0,8 7 0,-1 1 0,0 1 0,-1 0 0,0 0 0,-1 1 0,0 0 0,-1 0 0,8 24 0,24 115 0,-32-126 0,-2 0 0,-1 0 0,-1 0 0,-2 49 0,0-67 0,-1 1 0,-1-1 0,1 1 0,-2-1 0,1 0 0,-1 0 0,0 0 0,-1 0 0,1 0 0,-2-1 0,1 1 0,-1-1 0,0 0 0,-1 0 0,1-1 0,-1 0 0,-1 0 0,-11 9 0,3-6 0,0 0 0,-1-1 0,0-1 0,-34 10 0,11-6 0,-44 5 0,77-15 0,0 0 0,-1-1 0,1 1 0,-1-1 0,1-1 0,0 1 0,-1-1 0,1 0 0,0 0 0,0-1 0,0 0 0,-11-4 0,13 4 0,0-1 0,1 0 0,-1 0 0,0 0 0,1 0 0,0 0 0,0-1 0,0 0 0,0 1 0,0-1 0,1 0 0,0 0 0,0-1 0,0 1 0,0 0 0,0-1 0,-1-8 0,2 7 0,-1 1 0,2-1 0,-1 0 0,1 0 0,-1 0 0,1 0 0,1 0 0,0 0 0,-1 0 0,4-9 0,-3 13 0,0-1 0,-1 1 0,1 0 0,1 0 0,-1 0 0,0 0 0,0 0 0,1 0 0,-1 1 0,1-1 0,-1 0 0,1 1 0,0-1 0,0 1 0,0 0 0,0-1 0,0 1 0,0 0 0,0 0 0,0 0 0,0 1 0,0-1 0,1 0 0,-1 1 0,0-1 0,0 1 0,1 0 0,-1 0 0,0 0 0,4 0 0,5 2 0,-1 0 0,1 0 0,0 1 0,-1 0 0,0 1 0,0 0 0,0 1 0,0 0 0,14 10 0,3 4 0,45 42 0,-50-39 0,-2 2 0,31 42 0,-44-55 0,-5-8 0,0 0 0,0 0 0,1 0 0,0 0 0,-1 0 0,1 0 0,0-1 0,0 1 0,0-1 0,5 3 0,-6-5 0,-1 1 0,1-1 0,0 0 0,-1 0 0,1 0 0,0 0 0,0 0 0,-1 0 0,1 0 0,0-1 0,-1 1 0,1-1 0,-1 1 0,1-1 0,0 1 0,-1-1 0,1 0 0,-1 0 0,0 0 0,1 0 0,-1 0 0,0 0 0,1 0 0,-1 0 0,0-1 0,0 1 0,1-2 0,16-19 0,-1-1 0,0-1 0,-2 0 0,-1-1 0,21-51 0,36-140 0,-56 160 0,-9 28 0,2 1 0,1-1 0,16-32 0,-13 44-1365,-1 12-5461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1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49 24575,'-5'0'0,"-1"4"0,-1 8 0,7 6 0,8 5 0,8 4 0,6-3 0,5-5 0,2-6 0,6-6 0,3-13 0,0-11 0,-7-13 0,-4-6 0,-6-2 0,-7 0 0,-5 7-8191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381 241 24575,'0'1'0,"-1"0"0,1 0 0,0 0 0,-1 0 0,1 0 0,-1 0 0,1 0 0,-1 0 0,1 0 0,-1 0 0,0 0 0,1 0 0,-1 0 0,0-1 0,0 1 0,0 0 0,1-1 0,-1 1 0,0 0 0,0-1 0,0 1 0,0-1 0,0 0 0,0 1 0,0-1 0,0 0 0,0 1 0,0-1 0,-1 0 0,1 0 0,-1 0 0,-37 1 0,29-3 0,-1 0 0,0 0 0,1-1 0,0-1 0,0 0 0,0 0 0,0-1 0,1 0 0,0 0 0,-14-11 0,11 6 0,0 0 0,1-1 0,0 0 0,1-1 0,0 0 0,-14-23 0,20 28 0,1 0 0,-1 0 0,1 0 0,-3-15 0,5 19 0,0 0 0,1-1 0,-1 1 0,1-1 0,0 1 0,0 0 0,0-1 0,0 1 0,1-1 0,0 1 0,-1 0 0,3-7 0,-3 10 0,1-1 0,-1 1 0,0-1 0,0 1 0,1-1 0,-1 1 0,0-1 0,0 1 0,1-1 0,-1 1 0,0-1 0,1 1 0,-1-1 0,1 1 0,-1 0 0,1-1 0,-1 1 0,1 0 0,-1 0 0,1-1 0,-1 1 0,1 0 0,-1 0 0,1 0 0,-1-1 0,1 1 0,-1 0 0,1 0 0,-1 0 0,1 0 0,0 0 0,-1 0 0,1 0 0,-1 0 0,1 1 0,-1-1 0,1 0 0,-1 0 0,1 0 0,-1 0 0,1 1 0,-1-1 0,1 0 0,-1 1 0,1-1 0,-1 0 0,1 1 0,-1-1 0,0 0 0,1 1 0,-1-1 0,1 1 0,-1-1 0,0 1 0,0-1 0,1 1 0,-1-1 0,0 1 0,0-1 0,0 1 0,1 0 0,2 8 0,1-1 0,-1 1 0,0 0 0,-1 0 0,0 1 0,0-1 0,0 19 0,-1-13 0,7 69 0,-5 112 0,-5-157 0,-1 0 0,-3 0 0,-1 0 0,-1-1 0,-17 43 0,18-65 0,-1-1 0,0 1 0,-13 15 0,14-20 0,0 0 0,0 0 0,1 0 0,0 1 0,-7 23 0,13-34 0,-1 1 0,1-1 0,-1 1 0,1-1 0,0 0 0,0 1 0,0-1 0,0 1 0,0-1 0,0 1 0,0-1 0,1 1 0,-1-1 0,0 1 0,1-1 0,-1 0 0,1 1 0,0-1 0,-1 0 0,1 1 0,0-1 0,0 0 0,0 0 0,0 0 0,1 2 0,-1-3 0,1 1 0,-1 0 0,1-1 0,-1 1 0,1-1 0,-1 1 0,1-1 0,-1 0 0,1 0 0,-1 1 0,1-1 0,-1 0 0,1-1 0,-1 1 0,1 0 0,0 0 0,-1-1 0,1 1 0,-1 0 0,1-1 0,-1 0 0,0 1 0,1-1 0,1-1 0,3-2 0,1 0 0,-1-1 0,0 0 0,0 0 0,-1-1 0,1 1 0,8-13 0,29-50 0,-27 40 0,4-11 0,-14 26 0,0 1 0,14-21 0,-18 30 0,0 1 0,0-1 0,0 1 0,0 0 0,1-1 0,-1 1 0,1 0 0,0 0 0,-1 1 0,1-1 0,0 0 0,0 1 0,0 0 0,0 0 0,0 0 0,5-1 0,-5 2 0,0 0 0,-1 0 0,1 0 0,-1 1 0,1-1 0,-1 1 0,1-1 0,-1 1 0,0 0 0,1 0 0,-1 0 0,0 1 0,1-1 0,-1 1 0,0-1 0,0 1 0,0-1 0,-1 1 0,4 4 0,2 2 0,0 0 0,-1 1 0,7 13 0,4 15 0,-16-34 0,0-1 0,0 0 0,-1 0 0,1 0 0,-1 1 0,1-1 0,-1 0 0,0 1 0,0-1 0,0 0 0,0 1 0,0-1 0,-1 0 0,0 3 0,-6-35 0,4 1 0,2 0 0,2 0 0,0 0 0,2 0 0,1 0 0,2 1 0,0 0 0,2 0 0,1 0 0,1 1 0,21-39 0,-15 37 0,0 1 0,2 1 0,1 0 0,1 1 0,2 1 0,0 2 0,1 0 0,2 1 0,0 1 0,28-17 0,-48 34 0,1 1 0,0 0 0,0 0 0,0 0 0,0 1 0,12-4 0,-16 6 0,-1 0 0,1 0 0,0 0 0,-1 0 0,1 0 0,0 0 0,-1 0 0,1 0 0,-1 1 0,1-1 0,0 1 0,-1-1 0,1 1 0,-1-1 0,1 1 0,-1 0 0,1 0 0,-1 0 0,0 0 0,0 0 0,1 0 0,-1 0 0,0 0 0,0 1 0,0-1 0,0 0 0,0 1 0,0-1 0,0 1 0,-1-1 0,2 3 0,2 9 25,-1 0-1,0 1 1,0 0 0,-2 0-1,0 0 1,0 0-1,-1 0 1,-2 16 0,1 45-1612,5-42-5239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152 420 24575,'-4'0'0,"-1"0"0,1 0 0,-1 0 0,1-1 0,0 0 0,-1 0 0,1 0 0,0 0 0,0-1 0,0 1 0,0-1 0,0 0 0,0 0 0,0-1 0,1 1 0,-1-1 0,1 0 0,-1 0 0,1 0 0,0 0 0,1-1 0,-1 1 0,0-1 0,1 1 0,0-1 0,0 0 0,-2-4 0,-5-12 0,1 1 0,2-1 0,-1 0 0,2 0 0,-4-30 0,5 16 0,2 1 0,2-56 0,6 53 0,1 22 0,-6 14 0,-1 0 0,1 0 0,-1 0 0,1 0 0,-1 0 0,0 0 0,1 0 0,-1 0 0,1 0 0,-1 0 0,1 0 0,-1 0 0,0 0 0,1 0 0,-1 1 0,1-1 0,-1 0 0,0 0 0,1 0 0,-1 1 0,1-1 0,-1 0 0,0 0 0,1 1 0,-1-1 0,0 0 0,0 1 0,1-1 0,-1 0 0,0 1 0,0-1 0,1 1 0,6 9 0,0 1 0,-1 0 0,-1 0 0,1 0 0,-2 0 0,5 15 0,16 77 0,-24-102 0,5 29 0,-1 0 0,-1 1 0,-1-1 0,-2 1 0,-1 0 0,-1 0 0,-2-1 0,-13 60 0,-30 47 0,44-131 0,-3 12 0,5-18 0,0 0 0,0 0 0,0 0 0,0 1 0,0-1 0,0 0 0,0 0 0,0 0 0,0 0 0,0 1 0,0-1 0,0 0 0,0 0 0,0 0 0,0 1 0,0-1 0,0 0 0,0 0 0,0 0 0,0 0 0,1 1 0,-1-1 0,0 0 0,0 0 0,0 0 0,0 0 0,0 0 0,0 1 0,1-1 0,-1 0 0,0 0 0,0 0 0,0 0 0,0 0 0,1 0 0,-1 0 0,0 0 0,2 0 0,0-1 0,0 0 0,0 0 0,0 0 0,0 0 0,0 0 0,0-1 0,-1 1 0,1 0 0,2-4 0,41-40 0,-3-3 0,40-58 0,-21 27 0,-55 71 0,1 0 0,0 1 0,0 0 0,1 0 0,0 1 0,10-7 0,-17 12 0,1 0 0,-1 0 0,1 0 0,-1 1 0,1-1 0,-1 1 0,1-1 0,0 1 0,-1 0 0,1-1 0,0 1 0,-1 0 0,1 0 0,0 0 0,-1 0 0,1 1 0,-1-1 0,4 1 0,-4 0 0,1 0 0,0 1 0,0-1 0,-1 0 0,1 1 0,-1-1 0,0 1 0,1 0 0,-1-1 0,0 1 0,0 0 0,0 0 0,0 0 0,0-1 0,-1 1 0,1 0 0,0 0 0,-1 0 0,1 3 0,2 16 0,0 0 0,-1 0 0,-1 0 0,-3 28 0,1-29 0,0 1 0,2-1 0,0 0 0,1 1 0,5 19 0,-5-36 0,-1 0 0,1-1 0,-1 1 0,1-1 0,0 1 0,0-1 0,1 0 0,-1 0 0,1 0 0,-1 0 0,1 0 0,0-1 0,0 1 0,5 3 0,-6-6 0,-1 1 0,1 0 0,-1 0 0,1 0 0,-1-1 0,1 1 0,0-1 0,-1 0 0,1 1 0,0-1 0,0 0 0,-1 0 0,1 0 0,0 0 0,0 0 0,-1 0 0,1-1 0,0 1 0,-1 0 0,1-1 0,0 1 0,-1-1 0,1 0 0,-1 0 0,1 0 0,-1 1 0,1-1 0,-1-1 0,1 1 0,-1 0 0,0 0 0,0 0 0,0-1 0,0 1 0,1-2 0,6-11 0,0 0 0,-1-1 0,-1 0 0,-1 0 0,0 0 0,-1-1 0,2-16 0,0 4 0,31-197 0,-18 90 0,-17 127 0,-2 0 0,2-1 0,-1 1 0,1-1 0,0 1 0,1-1 0,0 1 0,0 0 0,1 0 0,5-8 0,-9 16 6,1-1 0,-1 0-1,0 1 1,1-1 0,-1 1-1,1-1 1,-1 1 0,1-1-1,-1 1 1,1-1 0,-1 1 0,1-1-1,0 1 1,-1 0 0,1-1-1,0 1 1,-1 0 0,1 0-1,0 0 1,-1-1 0,1 1-1,0 0 1,-1 0 0,1 0-1,0 0 1,0 0 0,-1 0 0,1 0-1,1 1 1,-1-1 6,0 1 0,0 0 0,0 0 1,0 0-1,0 0 0,0 0 0,0 0 0,0 0 1,0 1-1,0-1 0,-1 0 0,1 0 0,0 3 1,2 5-440,0-1 0,0 1 1,0 12-1,1 10-6399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4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52 24575,'-7'-6'0,"-1"0"0,0 1 0,0-1 0,-1 2 0,1-1 0,-1 2 0,0-1 0,-1 1 0,1 0 0,-19-3 0,26 6 0,0 0 0,0 0 0,0 0 0,-1 0 0,1 0 0,0 0 0,0 1 0,0-1 0,-1 1 0,1 0 0,0-1 0,0 1 0,0 0 0,0 0 0,0 0 0,0 1 0,1-1 0,-1 0 0,0 1 0,1-1 0,-1 1 0,1-1 0,-1 1 0,1 0 0,0 0 0,-1 0 0,1-1 0,0 1 0,0 0 0,0 1 0,1-1 0,-1 0 0,0 3 0,-1 3 0,0 0 0,1 0 0,0 1 0,0-1 0,1 0 0,0 1 0,2 13 0,-1-13 0,1 1 0,0 0 0,1-1 0,0 1 0,1-1 0,0 0 0,0 0 0,1 0 0,0-1 0,0 0 0,1 0 0,0 0 0,1 0 0,9 8 0,-6-8 0,1 0 0,0 0 0,0-1 0,0-1 0,1 0 0,0-1 0,0 0 0,1-1 0,-1 0 0,22 3 0,3-1 0,0-2 0,53 0 0,75-13 0,-133 6 0,200-22-420,-2-9-1,409-118 0,-586 138 421,-52 14-29,-1 0-1,0 0 1,1-1-1,-1 1 0,0 0 1,1 0-1,-1 0 1,0 0-1,1 0 0,-1 0 1,1 0-1,-1 0 0,0-1 1,1 1-1,-1 1 1,0-1-1,1 0 0,-1 0 1,1 0-1,-1 0 1,0 0-1,1 0 0,-1 0 1,0 0-1,1 1 0,-1-1 1,0 0-1,1 0 1,-1 0-1,0 1 0,1-1 1,-1 0-1,0 0 1,0 1-1,1-1 0,-1 0 1,0 1-1,1-1 0,-10 12-5744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1:5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248 24575,'-8'0'0,"0"2"0,1-1 0,-1 1 0,1 0 0,-1 0 0,1 1 0,-9 4 0,-25 9 0,-122 21 0,157-36 0,0 1 0,1-1 0,-1 0 0,0-1 0,0 1 0,0-1 0,1 0 0,-1-1 0,-10-1 0,13 1 0,1 0 0,-1 0 0,1 0 0,0 0 0,0 0 0,-1-1 0,1 1 0,0-1 0,0 0 0,0 0 0,1 1 0,-1-1 0,0 0 0,1 0 0,-1-1 0,1 1 0,0 0 0,-1 0 0,1-1 0,0 1 0,0-1 0,1 1 0,-1-1 0,0-3 0,-3-15 0,1 0 0,2-1 0,0 1 0,1-1 0,0 1 0,2 0 0,1 0 0,8-32 0,-10 48 0,1 0 0,0 0 0,0 0 0,1 0 0,3-5 0,-6 9 0,1 0 0,0 0 0,-1 0 0,1 0 0,0 0 0,0 0 0,-1 0 0,1 1 0,0-1 0,0 0 0,0 1 0,0-1 0,0 0 0,0 1 0,0-1 0,1 1 0,-1 0 0,0-1 0,0 1 0,0 0 0,0 0 0,0 0 0,1 0 0,-1 0 0,0 0 0,0 0 0,0 0 0,1 0 0,-1 0 0,2 1 0,1 2 0,1-1 0,-1 1 0,1 0 0,-1 0 0,0 0 0,0 1 0,-1 0 0,1-1 0,-1 1 0,1 1 0,-1-1 0,0 0 0,3 9 0,6 10 0,13 37 0,-19-43 0,-1-4 0,42 113 0,-40-101 0,0 0 0,-2 1 0,3 28 0,-8-47 0,0-1 0,0 1 0,0-1 0,-1 1 0,0-1 0,0 1 0,-1-1 0,0 0 0,0 1 0,0-1 0,-5 8 0,-3 2 0,0-1 0,-20 23 0,-11 17 0,35-46 0,0 0 0,-1 0 0,0 0 0,0-1 0,-12 10 0,15-15 0,-1 1 0,1-2 0,-1 1 0,0-1 0,0 1 0,0-1 0,0-1 0,-1 1 0,1-1 0,0 0 0,-1 0 0,-9 0 0,-10 0 0,0 1 0,-33 4 0,48-5 0,-1 0 0,1-1 0,-1 0 0,0 0 0,1-2 0,0 1 0,-1-1 0,1-1 0,0 0 0,0 0 0,0-1 0,0 0 0,1-1 0,0 0 0,-18-12 0,-5-8 0,0-1 0,-48-52 0,76 74 0,-31-32 0,2-2 0,1-1 0,-41-66 0,69 97-273,-1 1 0,0 0 0,0 0 0,-10-11 0,-1 5-6553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2:1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2:1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5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24575,'0'-5'0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7:32:1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24575,'-5'0'0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19:57.2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24575,'2'20'0,"0"-1"0,1 1 0,1-1 0,1 0 0,14 35 0,-6-16 0,34 102 0,52 168 0,-61-156 0,-16-57 0,5-2 0,43 105 0,-40-131 0,141 353 0,-31 78 0,-134-460 0,3 43 0,-1 1 0,-8-82 0,1 1 0,-1 0 0,0 0 0,0-1 0,0 1 0,0 0 0,0 0 0,0 0 0,0-1 0,0 1 0,0 0 0,0 0 0,0 0 0,-1-1 0,1 1 0,0 0 0,0 0 0,-1-1 0,1 1 0,-1 0 0,1-1 0,0 1 0,-2 1 0,2-2 0,-1 0 0,0 0 0,0 0 0,0 1 0,1-1 0,-1 0 0,0 0 0,0 0 0,1 0 0,-1 0 0,0-1 0,0 1 0,0 0 0,1 0 0,-1 0 0,0-1 0,1 1 0,-1 0 0,-1-1 0,-6-4 0,-1 0 0,1-1 0,-8-6 0,10 6 0,-54-40 0,-241-205 0,277 232 0,21 18 0,16 15 0,93 80 0,24 24 0,-76-62 0,-16-15 0,1-2 0,73 56 0,-86-75 0,-22-15 0,1-1 0,1 0 0,-1 0 0,0 0 0,1-1 0,0 1 0,0-1 0,10 3 0,-13-6 0,-1 0 0,0 0 0,0-1 0,0 1 0,1-1 0,-1 1 0,0-1 0,0 0 0,0 0 0,0 0 0,0 0 0,0 0 0,0-1 0,-1 1 0,1 0 0,0-1 0,-1 1 0,1-1 0,-1 0 0,1 1 0,1-5 0,-2 5 0,23-29 0,-2-2 0,-2 0 0,26-55 0,3-3 0,66-92 0,45-80 0,-144 233-1365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22:39.3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7 24575,'0'-1'0,"0"1"0,0 0 0,0 0 0,0 0 0,0 0 0,0-1 0,0 1 0,0 0 0,0 0 0,0 0 0,0 0 0,0-1 0,0 1 0,0 0 0,0 0 0,0 0 0,0-1 0,0 1 0,0 0 0,0 0 0,0 0 0,0 0 0,1 0 0,-1-1 0,0 1 0,0 0 0,0 0 0,0 0 0,0 0 0,0 0 0,1 0 0,-1 0 0,0-1 0,0 1 0,0 0 0,0 0 0,1 0 0,-1 0 0,0 0 0,0 0 0,0 0 0,0 0 0,1 0 0,-1 0 0,0 0 0,0 0 0,0 0 0,0 0 0,1 0 0,-1 0 0,0 0 0,0 0 0,0 0 0,0 0 0,1 0 0,-1 0 0,0 1 0,0-1 0,0 0 0,0 0 0,0 0 0,1 0 0,11 11 0,130 168 0,-32-57 0,71 81 0,79 92 0,-189-232 0,-53-50 0,-2 1 0,0 0 0,-1 2 0,18 22 0,-25-28 0,1 1 0,0-1 0,0 0 0,1-1 0,17 12 0,60 33 0,-59-37 0,44 31 0,-40-21 0,48 54 0,-76-76 0,0-1 0,1 0 0,0 0 0,0 0 0,0 0 0,1-1 0,-1 0 0,1 0 0,-1-1 0,1 1 0,0-1 0,0 0 0,0-1 0,10 2 0,-15-3 0,-1 0 0,1 0 0,0 0 0,-1-1 0,1 1 0,-1 0 0,1 0 0,-1-1 0,1 1 0,0 0 0,-1-1 0,1 1 0,-1-1 0,0 1 0,1-1 0,-1 1 0,1-1 0,-1 1 0,0-1 0,1 1 0,-1-1 0,0 1 0,1-1 0,-1 1 0,0-1 0,0 0 0,0 1 0,0-1 0,1 0 0,-1 1 0,0-1 0,0 1 0,0-1 0,-1-1 0,-1-25 0,1 21 0,-13-60 0,-39-111 0,50 168 0,-17-41 0,20 50 0,0 0 0,0 0 0,0 0 0,0 0 0,0 0 0,0 0 0,0 0 0,0 0 0,0 0 0,0 0 0,0 0 0,0 0 0,0 0 0,0-1 0,0 1 0,1 0 0,-1 0 0,0 0 0,0 0 0,0 0 0,0 0 0,0 0 0,0 0 0,0 0 0,0 0 0,0 0 0,0 0 0,0 0 0,0 0 0,0-1 0,0 1 0,0 0 0,0 0 0,0 0 0,0 0 0,10 11 0,14 21 0,251 366 0,-268-387 0,-1-2 0,-1 0 0,1 0 0,-1 1 0,6 17 0,-11-26 0,0 0 0,0 0 0,1 0 0,-1-1 0,0 1 0,0 0 0,0 0 0,0 0 0,0-1 0,-1 1 0,1 0 0,0 0 0,0-1 0,0 1 0,-1 0 0,1 0 0,0-1 0,-1 1 0,1 0 0,0 0 0,-1-1 0,1 1 0,-1-1 0,1 1 0,-1 0 0,0-1 0,1 1 0,-1-1 0,0 1 0,1-1 0,-1 0 0,0 1 0,1-1 0,-1 0 0,0 1 0,0-1 0,1 0 0,-1 0 0,0 0 0,0 0 0,0 1 0,1-1 0,-1 0 0,0-1 0,0 1 0,-1 0 0,-5 0 0,0 0 0,-1-1 0,-11-2 0,19 3 0,-61-14 0,15 4 0,-59-6 0,53 12 0,-80 4 0,102 3 0,0 1 0,1 1 0,-1 1 0,-30 12 0,-54 12-1365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22:42.1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24575,'271'249'0,"79"37"0,-235-198 0,-88-67 0,-6-6 0,-1 1 0,26 26 0,-5 0 0,76 57 0,-67-60 0,47 50 0,-94-85 0,1 0 0,0-1 0,0 1 0,0-1 0,0 0 0,9 4 0,-12-6 0,0-1 0,0 0 0,0 1 0,0-1 0,0 0 0,0 0 0,0 0 0,0 1 0,0-1 0,0 0 0,0 0 0,0-1 0,0 1 0,0 0 0,1 0 0,-1 0 0,0-1 0,0 1 0,0-1 0,0 1 0,0-1 0,-1 1 0,1-1 0,0 1 0,0-1 0,0 0 0,0 1 0,-1-1 0,1 0 0,0 0 0,0 0 0,-1 0 0,1 1 0,-1-1 0,1 0 0,-1 0 0,1 0 0,0-2 0,3-8 0,-1 1 0,0-1 0,0 0 0,-1 0 0,0 0 0,0-12 0,-2-73 0,-1 64 0,1 13 0,0-3 0,-1-1 0,-5-29 0,5 45 0,-1 0 0,0-1 0,0 1 0,-1 1 0,0-1 0,0 0 0,-1 1 0,0-1 0,0 1 0,-10-11 0,14 17 0,-1-1 0,0 0 0,0 1 0,1-1 0,-1 0 0,0 1 0,1-1 0,-1 0 0,1 0 0,-1 1 0,1-1 0,-1 0 0,1 0 0,0 0 0,-1 0 0,1 0 0,0 1 0,0-3 0,1 4 0,0-1 0,0 1 0,0-1 0,-1 1 0,1 0 0,0-1 0,0 1 0,0 0 0,-1 0 0,1 0 0,0 0 0,-1 0 0,1 0 0,0 0 0,0 2 0,17 27 0,-8-10 0,2-1 0,0 0 0,1-1 0,22 24 0,-7-15 0,28 36 0,-48-52 0,0 1 0,0 0 0,-1 0 0,-1 0 0,0 0 0,8 27 0,-13-37 0,-1 1 0,1-1 0,-1 0 0,1 1 0,-1-1 0,0 1 0,0-1 0,0 1 0,0-1 0,0 1 0,0-1 0,-1 0 0,1 1 0,-1-1 0,0 1 0,0-1 0,-1 3 0,0-3 0,1 0 0,-1 0 0,0 0 0,0-1 0,0 1 0,0 0 0,0-1 0,-1 1 0,1-1 0,0 0 0,-1 0 0,1 0 0,-1 0 0,1 0 0,-6 1 0,-45 8 0,-56 4 0,0 0 0,-399 61-1365,447-68-5461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25:59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2043 1247 24575,'3'-9'0,"-1"2"0,-14 7 0,-96 25 0,-53 10 0,-140-14 0,-2-23 0,102-1 0,174 3 0,0-1 0,0-1 0,0-2 0,0 0 0,1-2 0,0-1 0,0-1 0,-46-22 0,-288-121 0,343 144 0,3 2 0,0 0 0,0-1 0,1-1 0,0 0 0,0-1 0,1 0 0,0-1 0,0-1 0,1 0 0,0 0 0,1-1 0,0 0 0,1-1 0,0 0 0,-7-14 0,-3-10 0,0-1 0,3 0 0,1-2 0,-12-48 0,24 74 0,0-1 0,1 1 0,1-1 0,0 0 0,1 0 0,0 0 0,1 0 0,0 1 0,2-1 0,-1 0 0,2 1 0,0 0 0,0 0 0,1 0 0,1 0 0,10-17 0,-1 9 0,1 0 0,1 1 0,1 1 0,0 1 0,2 0 0,0 1 0,41-25 0,-18 16 0,1 2 0,1 3 0,57-20 0,5 6 0,219-40 0,119 30 0,-327 41 0,-1 5 0,1 4 0,117 23 0,63 33 0,-243-46 0,-1 2 0,0 3 0,67 34 0,-114-50 0,1 0 0,-1 1 0,0-1 0,0 1 0,0 1 0,-1 0 0,0 0 0,0 0 0,9 12 0,-12-11 0,1-1 0,-1 0 0,0 1 0,-1 0 0,0-1 0,0 1 0,0 0 0,-1 0 0,0 0 0,0 0 0,-1 1 0,0 6 0,10 145 0,-7-128 0,3 40 0,-6 131 0,-1-192 0,0 0 0,0 0 0,-1 0 0,-1 0 0,1 0 0,-2-1 0,1 1 0,-1-1 0,-1 0 0,0 0 0,0 0 0,0-1 0,-1 1 0,-1-1 0,1-1 0,-1 1 0,0-1 0,-1-1 0,0 1 0,-14 8 0,-9 4 0,-1-1 0,-1-1 0,-1-2 0,0-1 0,-1-2 0,-1-2 0,1-1 0,-61 8 0,-20-7 0,-163-6 0,250-5 0,-81 6-455,1 4 0,-117 25 0,190-28-6371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26:07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5 24575,'14'12'0,"0"0"0,1-1 0,32 17 0,-7-3 0,311 187 0,-269-159 0,-82-52 0,1-1 0,-1 0 0,1 1 0,-1-1 0,1 1 0,-1-1 0,1 0 0,-1 1 0,1-1 0,0 0 0,-1 0 0,1 1 0,-1-1 0,1 0 0,0 0 0,-1 0 0,1 0 0,0 0 0,-1 0 0,1 0 0,0 0 0,-1 0 0,1 0 0,-1 0 0,1 0 0,0-1 0,-1 1 0,1 0 0,-1 0 0,1-1 0,-1 1 0,1 0 0,0-1 0,-1 1 0,1 0 0,-1-1 0,0 1 0,1-1 0,-1 1 0,1-1 0,-1 1 0,0-1 0,1 1 0,-1-1 0,0 1 0,1-1 0,-1 0 0,0 1 0,0-1 0,0 1 0,0-1 0,1-1 0,-1-2 0,0-1 0,1 0 0,-1 1 0,-1-1 0,1 1 0,-2-6 0,-6-23 0,-2 1 0,-2 0 0,-14-30 0,-8-17 0,6 5 0,58 116 0,-13-19 0,21 37 0,4 15 0,-14-27 0,40 96 0,-67-140 0,0-1 0,0 0 0,0 0 0,0 0 0,0 1 0,0-1 0,-1 1 0,0-1 0,0 0 0,0 1 0,0-1 0,0 1 0,-2 5 0,1-7 0,0 0 0,-1 0 0,1 0 0,-1 0 0,1 0 0,-1-1 0,1 1 0,-1 0 0,0-1 0,0 0 0,0 1 0,0-1 0,0 0 0,0 0 0,0 0 0,0 0 0,0 0 0,-1-1 0,1 1 0,0-1 0,-5 1 0,-41 5 0,0-2 0,-86-5 0,73 0 0,-377-4 0,393 4 0,30-3 0,15 4 0,0-1 0,0 1 0,0 0 0,0 0 0,0-1 0,0 1 0,0 0 0,0 0 0,0-1 0,0 1 0,0 0 0,0 0 0,1 0 0,-1-1 0,0 1 0,0 0 0,0 0 0,0 0 0,1-1 0,-1 1 0,0 0 0,0 0 0,0 0 0,1 0 0,-1-1 0,0 1 0,0 0 0,1 0 0,-1 0 0,0 0 0,1 0 0,31-12 0,-28 11 0,274-80 0,4-1 0,-265 77 11,134-48 317,-119 41-896,0-2 0,44-28 0,-47 21-6258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26:09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24575,'54'41'0,"74"97"0,-26-27 0,-86-96 0,1-2 0,0 0 0,0 0 0,1-2 0,1 0 0,0-2 0,22 9 0,6 4 0,-30-13 0,0 1 0,-1 0 0,-1 2 0,21 19 0,52 58 0,-68-68 0,-16-16-227,0-1-1,-1 1 1,1 0-1,-1 0 1,3 7-1,2 6-6598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09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24575,'1'8'0,"0"1"0,1 0 0,0-1 0,0 1 0,8 14 0,3 16 0,-11-32 0,9 37 0,31 79 0,32 64 0,10 23 0,-73-189 0,-2 1 0,0 0 0,-1 1 0,-2 0 0,6 33 0,-4 1 0,1 5 0,1 85 0,-10-136 0,0-5 0,0 1 0,0-1 0,-1 1 0,1-1 0,-3 10 0,2-16 0,1 1 0,0 0 0,0-1 0,0 1 0,-1-1 0,1 1 0,0-1 0,-1 1 0,1-1 0,0 1 0,-1-1 0,1 1 0,-1-1 0,1 0 0,-1 1 0,1-1 0,-1 0 0,1 1 0,-1-1 0,1 0 0,-1 0 0,1 1 0,-1-1 0,1 0 0,-2 0 0,1 0 0,-1 0 0,1 0 0,-1-1 0,1 1 0,-1-1 0,1 1 0,-1-1 0,1 0 0,-1 0 0,1 1 0,0-1 0,0 0 0,-1 0 0,-1-2 0,-7-8 0,0 0 0,1-1 0,0 0 0,1 0 0,0-1 0,-10-25 0,9 20 0,-1 0 0,-20-29 0,18 37 0,12 22 0,16 34 0,-12-35 0,19 59 0,-12-31 0,30 67 0,-40-104 0,0 0 0,-1 0 0,1 0 0,0-1 0,1 1 0,-1 0 0,0 0 0,1-1 0,-1 1 0,0-1 0,1 1 0,0-1 0,-1 1 0,1-1 0,0 0 0,0 0 0,0 0 0,0 0 0,0 0 0,3 1 0,-2-3 0,-1 1 0,0 0 0,0 0 0,1-1 0,-1 1 0,0-1 0,0 0 0,0 0 0,0 1 0,1-1 0,-1-1 0,-1 1 0,1 0 0,0 0 0,0-1 0,0 1 0,-1-1 0,1 0 0,1-1 0,7-10 0,0 0 0,-1 0 0,-1 0 0,0-1 0,8-20 0,15-26 0,-26 52 0,0 0 0,-1 1 0,0-2 0,0 1 0,-1 0 0,0-1 0,-1 0 0,3-12 0,-5 18 0,0-1 0,0 1 0,0 0 0,-1-1 0,1 1 0,-1 0 0,0-1 0,0 1 0,0 0 0,0 0 0,0 0 0,-1 0 0,0 0 0,1 0 0,-1 0 0,0 1 0,0-1 0,-1 1 0,1-1 0,0 1 0,-1 0 0,1 0 0,-1 0 0,0 0 0,-5-2 0,-6-4-195,-1 1 0,0 1 0,0 0 0,-1 1 0,0 1 0,-29-5 0,20 6-6631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18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29 920 24575,'-14'-376'0,"0"-3"0,13 336 0,3-58 0,-2 100 0,0 0 0,0 0 0,0 0 0,0 0 0,1 0 0,-1 0 0,0 1 0,0-1 0,1 0 0,-1 0 0,0 0 0,1 0 0,-1 0 0,1 0 0,-1 1 0,1-1 0,-1 0 0,1 0 0,0 1 0,-1-1 0,1 0 0,0 0 0,0 1 0,0 0 0,0 0 0,-1 0 0,1 0 0,0 0 0,0 0 0,-1 0 0,1 0 0,0 1 0,0-1 0,-1 0 0,1 1 0,0-1 0,-1 0 0,1 1 0,0-1 0,-1 0 0,1 1 0,-1-1 0,1 1 0,0 0 0,28 36 0,13 27 0,-4 1 0,-2 2 0,-4 1 0,35 103 0,-66-166 0,0 1 0,1-1 0,0 0 0,0 0 0,6 9 0,-8-14 0,0 0 0,1 1 0,-1-1 0,0 0 0,1 1 0,-1-1 0,0 0 0,1 1 0,-1-1 0,0 0 0,1 0 0,-1 0 0,1 1 0,-1-1 0,0 0 0,1 0 0,-1 0 0,1 0 0,-1 0 0,1 0 0,-1 0 0,0 0 0,1 0 0,-1 0 0,1 0 0,-1 0 0,1 0 0,0 0 0,0-1 0,0 0 0,1 0 0,-1 0 0,0 0 0,0 0 0,0 0 0,1 0 0,-1-1 0,0 1 0,-1 0 0,1-1 0,1-1 0,7-17 0,-1-1 0,-1 0 0,-1-1 0,-1 1 0,-1-1 0,2-37 0,0 12 0,1-3 0,20-71 0,-27 120 0,1-1 0,-1 0 0,1 0 0,0 1 0,-1-1 0,1 0 0,0 1 0,0-1 0,0 1 0,0-1 0,3-2 0,-4 4 0,0 0 0,1 0 0,-1 0 0,0 0 0,1-1 0,-1 1 0,1 0 0,-1 0 0,0 0 0,1 0 0,-1 0 0,1 0 0,-1 0 0,0 0 0,1 0 0,-1 0 0,1 0 0,-1 0 0,0 1 0,1-1 0,-1 0 0,0 0 0,1 0 0,-1 0 0,0 1 0,1-1 0,-1 0 0,0 0 0,1 1 0,-1-1 0,0 0 0,1 1 0,3 5 0,0 0 0,0 0 0,0 0 0,4 14 0,182 526 0,-177-504 0,4 31 0,3 9 0,-14-70-1365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19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24575,'1'0'0,"0"1"0,0-1 0,0 1 0,0-1 0,-1 1 0,1-1 0,0 1 0,0-1 0,-1 1 0,1 0 0,0-1 0,-1 1 0,1 0 0,-1 0 0,1 0 0,-1-1 0,1 1 0,-1 0 0,0 0 0,1 0 0,-1 0 0,0 0 0,0 0 0,1 0 0,-1 1 0,5 29 0,-5-27 0,6 45 0,-5-25 0,1-1 0,1 1 0,1-1 0,2 0 0,0 0 0,14 34 0,-18-54 0,-1 0 0,1 1 0,0-1 0,0 0 0,0 0 0,1 0 0,-1-1 0,0 1 0,1-1 0,0 1 0,0-1 0,0 0 0,0 0 0,0 0 0,0 0 0,0 0 0,1-1 0,-1 0 0,0 1 0,1-1 0,-1 0 0,1-1 0,0 1 0,-1-1 0,1 0 0,-1 1 0,1-2 0,0 1 0,-1 0 0,5-1 0,-3-1 0,1 0 0,0 0 0,-1-1 0,0 1 0,0-1 0,0 0 0,0-1 0,0 1 0,0-1 0,-1 0 0,0 0 0,1 0 0,-2-1 0,1 1 0,0-1 0,-1 0 0,4-9 0,5-13-1365,-5 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58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20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2 24575,'-29'0'0,"15"-1"0,0 1 0,0 0 0,0 1 0,0 0 0,-18 5 0,29-5 0,-1 0 0,1 1 0,0-1 0,-1 1 0,1 0 0,0 0 0,0 0 0,0 0 0,0 0 0,1 1 0,-1-1 0,0 1 0,1 0 0,0-1 0,0 1 0,0 0 0,0 1 0,0-1 0,0 0 0,1 0 0,0 1 0,-1-1 0,1 1 0,1-1 0,-2 5 0,0 1 0,1 0 0,0-1 0,0 1 0,0 1 0,1-1 0,1 0 0,0 0 0,0 0 0,0-1 0,1 1 0,1 0 0,-1 0 0,1-1 0,1 0 0,0 1 0,0-1 0,0 0 0,1-1 0,0 1 0,1-1 0,0 0 0,0-1 0,0 1 0,1-1 0,0 0 0,0-1 0,0 0 0,1 0 0,16 8 0,-21-12 0,-1 0 0,1 1 0,0 0 0,-1-1 0,1 1 0,-1 0 0,1 0 0,-1 0 0,0 1 0,0-1 0,0 1 0,0-1 0,0 1 0,-1-1 0,1 1 0,-1 0 0,0 0 0,0 0 0,0 0 0,0 0 0,1 5 0,-2-6 0,0 0 0,0 1 0,-1-1 0,1 0 0,-1 0 0,1 1 0,-1-1 0,0 0 0,0 0 0,0 0 0,0 0 0,0 0 0,0 0 0,-1 0 0,1 0 0,0-1 0,-1 1 0,0 0 0,1-1 0,-1 1 0,0-1 0,0 0 0,0 1 0,0-1 0,0 0 0,0 0 0,0 0 0,0-1 0,-4 2 0,-8 1-227,-1 0-1,0 0 1,1-2-1,-1 0 1,-25-1-1,15-1-6598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20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24575,'0'5'0,"0"10"0,5 17 0,1 17 0,4 13 0,1 15 0,2 17 0,5 20 0,-2 1 0,2 7 0,1-7 0,4-10 0,1-13 0,-3-18 0,-5-26 0,-5-26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21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24575,'10'0'0,"11"0"0,17 0 0,11 5 0,6 1 0,8 0 0,2-1 0,-6-2 0,-7-1 0,-9 0 0,-11-2-8191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22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24575,'2'270'0,"68"492"0,-69-757 0,0 1 0,0 0 0,0 0 0,1 0 0,0-1 0,1 1 0,4 8 0,-5-11 0,0-1 0,0 0 0,0 0 0,0 0 0,0 0 0,0 0 0,1 0 0,-1 0 0,1-1 0,-1 1 0,1-1 0,0 0 0,0 0 0,-1 0 0,1 0 0,0 0 0,4 0 0,33 2 0,0-1 0,0-2 0,75-9 0,-112 8 0,1 1 0,-1-1 0,0 0 0,0 0 0,0 0 0,0 0 0,0 0 0,0-1 0,0 1 0,0-1 0,-1 0 0,1 0 0,-1 0 0,1 0 0,-1 0 0,0-1 0,1 1 0,-1-1 0,-1 1 0,1-1 0,0 0 0,-1 0 0,1 0 0,-1 0 0,0 0 0,0 0 0,0 0 0,0 0 0,0-6 0,1-9 0,0 0 0,-2 0 0,0-1 0,-3-22 0,0 3 0,-41-370 0,3 47 0,40 347 0,1 1 0,0 0 0,-1-1 0,-1 1 0,0 0 0,-1 0 0,0 0 0,-1 0 0,-9-19 0,11 29 0,0 1 0,0-1 0,0 1 0,-1 0 0,0 0 0,1 0 0,-1 0 0,0 0 0,0 0 0,0 1 0,0 0 0,0-1 0,0 1 0,0 0 0,-1 0 0,1 1 0,0-1 0,-6 0 0,-8 0 0,0 1 0,-25 3 0,17-2 0,14 0 0,0-1 0,0 2 0,-1-1 0,1 2 0,0-1 0,0 1 0,1 1 0,-1 0 0,-11 7 0,-19 12-1365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38:2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298 411 24575,'-13'0'0,"0"0"0,1-1 0,-1 0 0,1-1 0,0 0 0,0-1 0,-1 0 0,2-1 0,-1-1 0,0 0 0,1 0 0,0-1 0,0-1 0,1 0 0,0 0 0,0-1 0,0 0 0,1-1 0,-15-17 0,17 16 0,1 1 0,-1-2 0,2 1 0,-1-1 0,2 0 0,-1 0 0,1 0 0,1 0 0,0-1 0,1 0 0,-2-19 0,4 25 0,0 0 0,0 0 0,1 0 0,0 1 0,0-1 0,0 0 0,1 1 0,0-1 0,0 1 0,0 0 0,1 0 0,0-1 0,0 2 0,0-1 0,0 0 0,1 1 0,0-1 0,0 1 0,0 0 0,0 0 0,1 1 0,0-1 0,0 1 0,-1 0 0,12-5 0,-1 3 0,1 1 0,-1 0 0,1 0 0,0 2 0,0 0 0,0 1 0,0 0 0,0 2 0,30 3 0,-41-3 0,0 1 0,0 0 0,1 0 0,-1 0 0,0 1 0,-1 0 0,1-1 0,0 2 0,-1-1 0,0 0 0,1 1 0,-2 0 0,1 0 0,0 0 0,-1 1 0,0-1 0,4 7 0,3 5 0,-1 0 0,-1 1 0,12 32 0,-20-48 0,11 30 0,10 54 0,-19-76 0,-1 0 0,0 0 0,-1 0 0,1-1 0,-2 1 0,1 0 0,-1 0 0,-1 0 0,1-1 0,-2 1 0,-4 12 0,4-16 10,1 0 0,-2 0 0,1-1 0,0 0 0,-1 1 0,0-2 0,0 1 0,0 0 0,-1-1 0,1 1 0,-9 3 0,1 0-381,0-1-1,-1-1 1,-18 6 0,7-4-6455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45:27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1626 1 24575,'-14'1'0,"0"2"0,0-1 0,-1 2 0,2 0 0,-1 0 0,0 1 0,-19 11 0,-39 13 0,-329 62 0,246-61 0,-96 13 0,146-27 0,52-8 0,0 1 0,1 4 0,1 1 0,-59 25 0,76-22 0,-43 18 0,69-33 0,0 2 0,0-1 0,0 2 0,1-1 0,-14 10 0,21-14 0,0 1 0,-1-1 0,1 0 0,0 1 0,-1-1 0,1 0 0,-1 1 0,1-1 0,0 0 0,-1 0 0,1 0 0,-1 1 0,1-1 0,0 0 0,-1 0 0,1 0 0,-1 0 0,1 0 0,-1 0 0,1 0 0,-1 0 0,1 0 0,0 0 0,-1 0 0,1 0 0,-1 0 0,1 0 0,-1 0 0,1-1 0,-1 1 0,-5-14 0,5-27 0,1 36 0,0-40 0,0 26 0,0 0 0,0 1 0,2-1 0,5-25 0,1 31 0,-3 21 0,1 24 0,-7-13 0,-7 37 0,5-41 0,0 0 0,1 1 0,1-1 0,0 1 0,3 23 0,-1-35 0,-1 0 0,1-1 0,0 1 0,1-1 0,-1 1 0,1-1 0,-1 0 0,1 1 0,0-1 0,0 0 0,0 0 0,1 0 0,-1 0 0,1-1 0,-1 1 0,1-1 0,0 0 0,0 1 0,0-1 0,1 0 0,-1-1 0,0 1 0,1-1 0,-1 1 0,1-1 0,-1 0 0,8 1 0,30 5 0,-30-6 0,1 1 0,-1 0 0,1 1 0,-1 1 0,16 6 0,-49-46 0,6 11 0,0 0 0,2-1 0,1 0 0,-10-31 0,-6-10 0,21 45-1365,1 4-5461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8:57:00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1 544 24575,'0'-6'0,"0"1"0,1 0 0,0 0 0,0 0 0,1 0 0,0 0 0,0 0 0,0 0 0,0 1 0,0-1 0,1 0 0,0 1 0,0 0 0,0 0 0,5-4 0,7-7 0,1 0 0,25-17 0,-4 4 0,12-11 0,58-34 0,-28 21 0,96-52 0,-163 99 0,-1 0 0,0 1 0,23-6 0,20-6 0,-15 2 0,0 2 0,1 1 0,0 2 0,46-4 0,-9 7 0,130 6 0,-85 2 0,-106-1 0,-1 0 0,0 1 0,1 1 0,-1 1 0,24 8 0,74 36 0,-88-37 0,29 17 0,-1 1 0,-2 3 0,83 68 0,-117-84 0,-1 0 0,27 35 0,3 3 0,-20-23 0,-1 1 0,-1 2 0,32 61 0,34 76 0,16 89 0,-47-103 0,-30-76 0,33 152 0,-29-95 0,-18-93 0,-11-34 0,0 0 0,-1 1 0,0-1 0,-1 1 0,0-1 0,1 22 0,-3-32 0,0 0 0,0 0 0,0 0 0,0-1 0,0 1 0,0 0 0,0 0 0,-1 0 0,1-1 0,0 1 0,0 0 0,-1 0 0,1-1 0,0 1 0,-1 0 0,1-1 0,-1 1 0,1 0 0,-1-1 0,1 1 0,-1 0 0,1-1 0,-1 1 0,0-1 0,1 1 0,-1-1 0,-1 1 0,1-1 0,0 0 0,0 0 0,-1 0 0,1 0 0,0 0 0,-1 0 0,1-1 0,0 1 0,0 0 0,-1-1 0,1 1 0,0-1 0,0 1 0,0-1 0,-2 0 0,-6-5 0,1 0 0,-1-1 0,-8-8 0,14 12 0,-21-24 0,1 0 0,1-2 0,2 0 0,-28-53 0,24 35 0,24 40 0,7 10 0,9 9 0,15 21 0,50 71 0,-52-63 0,44 46 0,-63-76 0,-8-8 0,1 0 0,0 0 0,0 0 0,0-1 0,0 1 0,0-1 0,0 1 0,5 1 0,-7-4 0,0 1 0,1-1 0,-1 0 0,0 0 0,0 0 0,0 0 0,1-1 0,-1 1 0,0 0 0,0 0 0,0-1 0,0 1 0,1-1 0,-1 1 0,0-1 0,0 1 0,0-1 0,0 1 0,0-1 0,0 0 0,0 0 0,-1 0 0,1 1 0,0-1 0,0 0 0,-1 0 0,1 0 0,0 0 0,-1 0 0,1 0 0,-1-1 0,1 0 0,27-51 0,30-81 0,-44 99 0,66-166 0,-80 200 0,1-1 0,0 1 0,-1-1 0,1 1 0,-1-1 0,1 1 0,-1-1 0,0 1 0,0-1 0,0 1 0,0-1 0,0 0 0,0 1 0,0-1 0,0 1 0,-1-1 0,1 1 0,-1-1 0,0-2 0,0 4 0,0-1 0,0 0 0,1 0 0,-1 1 0,0-1 0,0 1 0,0-1 0,0 1 0,0-1 0,0 1 0,0-1 0,0 1 0,0 0 0,-1 0 0,1 0 0,0-1 0,0 1 0,0 0 0,0 0 0,-2 1 0,-8 0 0,0 2 0,1-1 0,-1 1 0,-13 7 0,14-7 0,-26 10 0,-222 71 0,238-80-273,0 1 0,1 1 0,0 1 0,-21 12 0,21-8-6553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9:03:55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2438 0 24575,'2'9'0,"0"-1"0,0 0 0,0 1 0,1-1 0,1-1 0,-1 1 0,7 10 0,0 1 0,-3-4 0,26 51 0,-3 1 0,-3 1 0,18 74 0,-33-90 0,-2 0 0,-3 0 0,-1 1 0,-3 53 0,-3 59 0,-3 113 0,-1-228 0,-2 0 0,-2-1 0,-22 74 0,-98 245 0,113-335 0,0-1 0,-2 0 0,-2-1 0,-44 57 0,28-48 0,-1-1 0,-72 58 0,69-65 0,-132 100 0,138-109 0,-1-2 0,-1-1 0,-52 20 0,53-28 0,-60 11 0,34-10 0,-248 37 0,131-27 0,100-13 0,-1-3 0,0-4 0,0-3 0,0-4 0,0-3 0,-135-30 0,126 21 0,-28-8 0,111 23 0,-1-1 0,0 1 0,1-1 0,-1 0 0,1 0 0,-1 0 0,1-1 0,-4-3 0,7 5 0,0 1 0,1-1 0,-1 1 0,1-1 0,-1 0 0,1 1 0,-1-1 0,1 0 0,0 0 0,-1 1 0,1-1 0,0 0 0,0 0 0,-1 1 0,1-1 0,0 0 0,0 0 0,0 0 0,0 1 0,0-3 0,1 2 0,-1-1 0,1 1 0,-1-1 0,1 1 0,0 0 0,0-1 0,0 1 0,-1 0 0,2-1 0,-1 1 0,0 0 0,0 0 0,0 0 0,3-2 0,4-2 0,0 0 0,0 0 0,1 1 0,0 0 0,0 1 0,0-1 0,16-2 0,76-9 0,-43 7 0,26-5 0,-135 16 0,-141 31 0,50-8 0,136-25 0,-7 1 0,1 0 0,0 0 0,1 1 0,-1 1 0,-17 7 0,27-10 0,0 0 0,1 0 0,-1 0 0,0 1 0,1-1 0,-1 0 0,0 1 0,1-1 0,0 1 0,-1-1 0,1 1 0,0 0 0,0 0 0,0 0 0,0-1 0,0 1 0,0 0 0,0 0 0,1 0 0,-1 0 0,1 0 0,0 0 0,-1 1 0,1-1 0,0 0 0,0 0 0,0 0 0,1 0 0,-1 0 0,0 0 0,1 0 0,-1 0 0,1 0 0,0 0 0,0 0 0,-1 0 0,1 0 0,1 0 0,1 2 0,4 8 0,2-1 0,-1 0 0,1 0 0,1-1 0,16 14 0,18 20 0,8 18-1365,-30-35-5461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9:10:46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24575,'0'-1'0,"0"1"0,0 0 0,0-1 0,0 1 0,0-1 0,0 1 0,0 0 0,0-1 0,0 1 0,1 0 0,-1-1 0,0 1 0,0 0 0,0-1 0,0 1 0,1 0 0,-1-1 0,0 1 0,0 0 0,1 0 0,-1-1 0,0 1 0,0 0 0,1 0 0,-1 0 0,0-1 0,1 1 0,-1 0 0,0 0 0,1 0 0,-1 0 0,0 0 0,1-1 0,16 3 0,12 11 0,285 189 0,-272-173 0,6 10 0,9 5 0,150 75 0,-140-80 0,-43-24 0,1-1 0,30 12 0,118 53 0,-11-5 0,-123-56 0,63 39 0,-47-24 0,-55-33 0,0 0 0,0 0 0,0 0 0,0 0 0,0 0 0,1 0 0,-1 0 0,0 0 0,0 0 0,0 0 0,0 0 0,0 0 0,0 0 0,0 0 0,0 0 0,0 0 0,1 0 0,-1 0 0,0 0 0,0 0 0,0 0 0,0 0 0,0 0 0,0 0 0,0 0 0,0 0 0,0 0 0,0 0 0,1-1 0,-1 1 0,0 0 0,0 0 0,0 0 0,0 0 0,0 0 0,0 0 0,0 0 0,0 0 0,0 0 0,0 0 0,0 0 0,0-1 0,0 1 0,0 0 0,0 0 0,0 0 0,0 0 0,0 0 0,0 0 0,0 0 0,0 0 0,0-1 0,0 1 0,0 0 0,0 0 0,0 0 0,0 0 0,0 0 0,0 0 0,0 0 0,0 0 0,-3-13 0,-7-17 0,10 29 0,-40-128 0,-9-23 0,45 133 0,14 24 0,16 24 0,36 59 0,-3 3 0,75 159 0,-121-227 0,-10-19 0,0 0 0,-1 0 0,1 1 0,-1-1 0,0 1 0,0 0 0,-1 0 0,1-1 0,-1 1 0,1 9 0,-2-13 0,0 0 0,-1 0 0,1 0 0,-1-1 0,1 1 0,-1 0 0,1 0 0,-1-1 0,0 1 0,1 0 0,-1-1 0,0 1 0,1 0 0,-1-1 0,0 1 0,0-1 0,0 1 0,1-1 0,-1 0 0,0 1 0,0-1 0,0 0 0,0 1 0,0-1 0,0 0 0,0 0 0,-1 0 0,-32 1 0,27-1 0,-824 62 0,829-62 0,-8 2 0,0-1 0,0 0 0,0-1 0,0 0 0,-11-2 0,20 2 0,0-1 0,-1 1 0,1 0 0,-1-1 0,1 1 0,0-1 0,-1 1 0,1-1 0,0 0 0,-1 1 0,1-1 0,0 0 0,0 0 0,0 0 0,0 0 0,0 0 0,0 0 0,0 0 0,0 0 0,0-1 0,0 1 0,1 0 0,-1-1 0,1 1 0,-1 0 0,1-1 0,-1 1 0,1 0 0,0-1 0,-1 1 0,1-1 0,0 1 0,0-1 0,0 1 0,0-1 0,0 1 0,1 0 0,-1-1 0,0 1 0,1-1 0,-1 1 0,1 0 0,0-2 0,5-14 0,1 1 0,1 0 0,0 0 0,18-24 0,-3 5 0,22-31 0,3 2 0,4 3 0,58-56 0,-23 24 0,-66 68 0,-2 0 0,-1-2 0,-1-1 0,-1 0 0,17-43 0,-25 48 0,-6 18 0,-1-1 0,1 1 0,0 0 0,0 1 0,1-1 0,5-8 0,-7 12 0,0 0 0,0 0 0,0 0 0,1 0 0,-1 0 0,0 0 0,0 0 0,1 1 0,-1-1 0,1 0 0,-1 1 0,1 0 0,-1-1 0,1 1 0,-1 0 0,1-1 0,-1 1 0,1 0 0,-1 0 0,1 0 0,-1 1 0,1-1 0,-1 0 0,1 1 0,-1-1 0,1 0 0,-1 1 0,0 0 0,3 0 0,4 5 0,1-1 0,-1 1 0,-1 1 0,1-1 0,-1 1 0,0 1 0,0-1 0,-1 1 0,0 0 0,8 16 0,4 2 0,80 124 133,-26-37-1631,-60-95-5328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9:18:49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1814 24575,'1'-3'0,"-1"1"0,1-1 0,0 0 0,0 1 0,0-1 0,0 1 0,1-1 0,-1 1 0,3-4 0,4-7 0,160-302 0,-120 239 0,3 1 0,119-134 0,155-107 0,-258 259 0,2 3 0,2 3 0,3 3 0,2 4 0,1 3 0,2 3 0,86-28 0,41 1 0,-163 49 0,0 1 0,2 2 0,68-11 0,-108 23 0,1 1 0,-1-1 0,0 2 0,0-1 0,0 0 0,0 1 0,0 0 0,0 0 0,0 1 0,0-1 0,0 1 0,5 2 0,-9-2 0,1-1 0,0 0 0,-1 0 0,1 0 0,-1 1 0,1-1 0,-1 1 0,0-1 0,0 1 0,1 0 0,-1 0 0,0-1 0,-1 1 0,1 0 0,0 0 0,0 0 0,-1 0 0,1 0 0,-1 0 0,0 0 0,1 0 0,-1 0 0,0 0 0,0 0 0,0 0 0,-1 0 0,1 0 0,0 0 0,-1 0 0,1 0 0,-1 0 0,-1 2 0,-5 9 0,0 0 0,0-1 0,-1 0 0,-1 0 0,0-1 0,0 0 0,-1-1 0,-19 15 0,13-10 0,4-6 0,20-23 0,22-26 0,-30 40 0,32-40 0,-13 19 0,-2-1 0,0-1 0,-1-1 0,-1 0 0,-2-1 0,13-30 0,-25 51 0,0 1 0,0 0 0,0-1 0,0 1 0,-1-1 0,1 1 0,-1-1 0,0 0 0,0 1 0,0-1 0,0 1 0,-1-1 0,0 1 0,0-1 0,0 1 0,0 0 0,0-1 0,0 1 0,-1 0 0,0 0 0,1 0 0,-5-5 0,0 2 0,0 0 0,-1 0 0,1 1 0,-1 0 0,0 1 0,-1-1 0,1 1 0,-12-4 0,-5-1 0,1 1 0,-1 1 0,0 1 0,0 1 0,-1 1 0,1 1 0,-46 1 0,68 2 0,0 0 0,0 0 0,-1 0 0,1 1 0,0-1 0,0 0 0,0 1 0,-1 0 0,1-1 0,0 1 0,0 0 0,0 0 0,0 0 0,0 0 0,0 1 0,1-1 0,-1 0 0,0 1 0,-2 2 0,3-2 0,0 0 0,0 0 0,0 0 0,1 0 0,-1 0 0,0 0 0,1 1 0,0-1 0,-1 0 0,1 0 0,0 0 0,0 1 0,0-1 0,1 0 0,-1 0 0,1 3 0,3 9 0,1 0 0,1 0 0,0-1 0,13 23 0,-12-24 0,103 224 0,-110-236 0,0 1 0,0 0 0,1-1 0,-1 1 0,0-1 0,1 1 0,-1-1 0,1 1 0,-1-1 0,0 1 0,1-1 0,-1 1 0,1-1 0,-1 0 0,1 1 0,-1-1 0,1 0 0,0 1 0,-1-1 0,1 0 0,-1 0 0,1 1 0,0-1 0,-1 0 0,1 0 0,0 0 0,-1 0 0,1 0 0,-1 0 0,1 0 0,0 0 0,-1 0 0,1 0 0,0 0 0,-1 0 0,1-1 0,0 1 0,-1 0 0,1 0 0,-1-1 0,1 1 0,-1 0 0,1-1 0,-1 1 0,1-1 0,-1 1 0,1-1 0,-1 1 0,1-1 0,-1 1 0,0-1 0,1 0 0,30-37 0,-20 24 0,47-51 41,30-38-1447,-68 74-5420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58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9:23:25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1875 0 24575,'-3'1'0,"1"1"0,-1-1 0,1 0 0,-1 1 0,1-1 0,0 1 0,0 0 0,0-1 0,-4 5 0,-8 6 0,-21 14 0,-48 37 0,47-33 0,-44 26 0,47-35 0,2 2 0,-40 35 0,-79 77 0,114-102 0,17-16 0,0 1 0,1 1 0,0 0 0,-17 27 0,-55 114 0,24-39 0,-29 57 0,15-26 0,-5-18 0,6-10 0,-141 307 0,171-316 0,4 3 0,6 2 0,-40 214 0,67-248 0,-2 119 0,16 90 0,1-111 0,-3 636 0,0-761 0,2 0 0,3-1 0,3 1 0,2-1 0,2-1 0,27 75 0,-28-102 0,1 0 0,2-1 0,34 54 0,-37-65 0,-1 0 0,-1 0 0,8 22 0,7 14 0,-21-49 0,8 16 0,-12-16 0,-9-11 0,-127-126 0,80 75 0,-169-163 0,222 216 0,-25-26 0,25 23 0,22 15 0,-4 3 0,-1 0 0,0 1 0,-1 0 0,-1 1 0,17 23 0,65 101 0,-60-84 0,74 88 0,-105-139 0,0 1 0,1-1 0,0 1 0,-1-1 0,1 0 0,0 0 0,0 0 0,0 0 0,4 2 0,-6-4 0,-1 0 0,1 0 0,0 0 0,-1 0 0,1 0 0,0 1 0,-1-1 0,1 0 0,-1-1 0,1 1 0,0 0 0,-1 0 0,1 0 0,0 0 0,-1 0 0,1-1 0,-1 1 0,1 0 0,0 0 0,0-1 0,0 0 0,0 0 0,0-1 0,0 1 0,0 0 0,-1 0 0,1 0 0,0 0 0,-1-1 0,1 1 0,-1 0 0,1-1 0,-1 1 0,1-2 0,3-26 0,-2 0 0,0-1 0,-5-51 0,0 19 0,2-209 0,1 265 0,0 1 0,0-1 0,-1 1 0,0 0 0,-2-9 0,3 13 0,0 1 0,0-1 0,-1 1 0,1-1 0,0 1 0,0-1 0,-1 1 0,1-1 0,0 1 0,-1-1 0,1 1 0,-1 0 0,1-1 0,0 1 0,-1-1 0,1 1 0,-1 0 0,1 0 0,-1-1 0,1 1 0,-1 0 0,1 0 0,-1 0 0,0-1 0,-1 1 0,1 1 0,0-1 0,0 0 0,-1 1 0,1-1 0,0 1 0,0-1 0,0 1 0,-1-1 0,1 1 0,0 0 0,0 0 0,0-1 0,0 1 0,-1 2 0,-10 7-281,-1-1 0,-14 9 0,23-16-241,-17 12-6304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09:29:51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24575,'0'2'0,"1"0"0,0 0 0,0 0 0,0 1 0,0-1 0,0 0 0,1 0 0,-1-1 0,1 1 0,-1 0 0,1 0 0,0-1 0,2 3 0,6 7 0,24 31 0,1-2 0,41 38 0,-53-56 0,30 40 0,-39-44 0,1 0 0,0-1 0,1-1 0,35 27 0,-18-19 0,48 47 0,-53-45 0,1-1 0,34 22 0,-9-11 0,-18-12 0,69 36 0,136 38 0,-67-30 0,-136-50 0,0 2 0,46 33 0,-43-25 0,50 23 0,-76-45 0,-1-1 0,1 0 0,27 4 0,-23-5 0,33 10 0,25 17 0,-32-12 0,70 20 0,-111-38 0,33 9 0,0-2 0,0-2 0,55 4 0,-67-10 0,97-2 0,-120 2 0,-1 0 0,1-1 0,0 1 0,-1 0 0,1-1 0,-1 1 0,1-1 0,0 1 0,-1-1 0,1 0 0,-1 1 0,1-1 0,-1 0 0,0 0 0,1 0 0,-1 0 0,0-1 0,0 1 0,0 0 0,0 0 0,0-1 0,1-1 0,-1 1 0,0-1 0,0 1 0,-1-1 0,1 0 0,-1 1 0,1-1 0,-1 0 0,0 1 0,0-1 0,0 0 0,-1 1 0,0-5 0,-3-6 0,0 0 0,0 0 0,-1 1 0,-9-16 0,-103-220 0,100 209 0,21 46 0,1 0 0,-1 0 0,1-1 0,0 1 0,1-1 0,8 7 0,8 11 0,230 256 0,-251-279 0,19 20 0,24 31 0,-39-46 0,-1 1 0,1-1 0,-2 1 0,1 0 0,-1 0 0,0 0 0,0 1 0,-1-1 0,0 1 0,1 9 0,-3-14 0,0 1 0,0-1 0,0 0 0,-1 0 0,0 0 0,1 0 0,-1 0 0,0 0 0,0 0 0,-1-1 0,1 1 0,-1 0 0,1 0 0,-1-1 0,0 1 0,0-1 0,-4 4 0,-4 4 0,-1-1 0,-20 14 0,-2 0 0,-20 31 0,37-36 0,-36 30 0,45-43 0,0-1 0,-1 0 0,1 0 0,-12 3 0,14-5 0,-1 0 0,1 0 0,-1 1 0,1 0 0,0 0 0,0 0 0,0 0 0,1 1 0,-1 0 0,-6 7 0,3 0 0,0 0 0,-1 0 0,-1-1 0,1 1 0,-21 15 0,29-25 0,-1 1 0,0-1 0,0 0 0,0 0 0,0 0 0,0 0 0,0 0 0,0 0 0,0 0 0,0-1 0,0 1 0,0-1 0,-1 0 0,1 1 0,0-1 0,0 0 0,0 0 0,-1 0 0,1-1 0,0 1 0,0 0 0,0-1 0,-1 0 0,1 1 0,0-1 0,0 0 0,0 0 0,0 0 0,0 0 0,1-1 0,-1 1 0,0 0 0,0-1 0,1 1 0,-1-1 0,1 0 0,-3-3 0,-1-2 0,0-1 0,1 0 0,0-1 0,0 1 0,1-1 0,0 0 0,0 0 0,1 0 0,0 0 0,-1-9 0,0-20 0,2-42 0,1 53 0,5-348 0,-4 355 0,2 1 0,0-1 0,9-30 0,-3 15 0,21-82 0,-5 3-1365,-21 88-5461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1:59:55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682 1115 24575,'-40'1'0,"17"0"0,-1-1 0,1-1 0,0-1 0,-39-9 0,44 7 0,0-2 0,0 0 0,1-1 0,0 0 0,0-2 0,-16-11 0,-1-3 0,-32-30 0,53 41 0,0-1 0,0-1 0,1 0 0,-17-28 0,-23-30 0,2 3 0,45 61 0,0-2 0,0 1 0,1-1 0,1 1 0,-1-1 0,-2-14 0,4 12 0,-10-48 0,3-1 0,-3-83 0,12 128 0,1 1 0,0-1 0,1 1 0,6-21 0,-6 28 0,1 0 0,0 0 0,1 1 0,-1-1 0,2 1 0,-1 0 0,1 0 0,0 0 0,10-11 0,6 0 0,0 1 0,24-14 0,-11 6 0,-21 15 0,0 1 0,1 0 0,0 1 0,0 1 0,0 0 0,1 0 0,0 2 0,0 0 0,1 1 0,0 0 0,31-3 0,44-3 0,-74 7 0,0 1 0,0 0 0,0 1 0,0 0 0,0 2 0,0 0 0,-1 0 0,23 6 0,-31-4 0,-1-1 0,1 1 0,-1 1 0,1-1 0,-1 1 0,0 1 0,-1-1 0,1 1 0,-1 0 0,0 1 0,0 0 0,0-1 0,-1 2 0,0-1 0,5 9 0,-2-4 0,1 0 0,0-1 0,1 0 0,0 0 0,0-1 0,20 14 0,-15-12 0,1 2 0,19 21 0,-17-14 0,-1 1 0,-1 1 0,19 35 0,-29-44 0,0 0 0,0 0 0,-2 1 0,0-1 0,0 1 0,-1 0 0,-1 0 0,1 20 0,-1-22 0,-2 1 0,0 0 0,0 0 0,-1-1 0,-1 1 0,0-1 0,0 1 0,-2-1 0,1 0 0,-11 23 0,-2-5 0,0 0 0,-3-2 0,0 0 0,-1-1 0,-30 30 0,29-38 0,5-4 0,1 0 0,0 0 0,-22 33 0,35-44-68,-1 0 0,0 0-1,0 0 1,0 0 0,0 0 0,-1-1-1,0 0 1,1 1 0,-1-1 0,0 0-1,-1-1 1,1 1 0,0-1 0,-1 0-1,1 0 1,-1 0 0,0-1-1,0 0 1,-9 2 0,-9-1-6758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1:59:5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534 946 24575,'-1'2'0,"1"-1"0,0 0 0,0 0 0,-1 0 0,1 0 0,-1 0 0,1 0 0,-1 0 0,1-1 0,-1 1 0,0 0 0,0 0 0,1 0 0,-1-1 0,0 1 0,0 0 0,0 0 0,0-1 0,1 1 0,-1-1 0,0 1 0,0-1 0,0 0 0,0 1 0,0-1 0,-2 1 0,-32 5 0,32-5 0,-19 2 0,0-2 0,0 0 0,0-1 0,0-1 0,0 0 0,-36-9 0,49 7 0,-1 0 0,1 0 0,0-1 0,0 0 0,1 0 0,-1-1 0,1 0 0,0-1 0,0 0 0,1 0 0,0-1 0,0 0 0,0 0 0,1 0 0,0-1 0,0 0 0,-7-14 0,-101-236 0,108 240 0,1 0 0,0 0 0,2 0 0,-3-34 0,6-76 0,2 80 0,-2 39 0,1 0 0,0 1 0,0-1 0,1 0 0,0 1 0,0-1 0,1 1 0,0 0 0,1 0 0,-1 0 0,2 0 0,5-7 0,-3 6 0,0 0 0,1 1 0,0 0 0,1 0 0,0 1 0,0 0 0,0 1 0,20-10 0,6-1 0,0 2 0,0 2 0,2 1 0,60-11 0,-43 14 0,0 3 0,92 1 0,-137 6 0,-1-1 0,0 1 0,1 1 0,-1-1 0,0 1 0,0 1 0,0 0 0,0 0 0,0 0 0,-1 1 0,0 0 0,1 1 0,-1-1 0,-1 1 0,13 12 0,7 6 0,-15-15 0,-1 0 0,0 1 0,-1 0 0,0 1 0,0 0 0,-1 1 0,0-1 0,7 15 0,-3-1 0,-1 2 0,-1-1 0,-1 1 0,-1 1 0,-2-1 0,0 1 0,-2 1 0,2 41 0,-6-10 0,-4 166 0,3-212 0,-1-1 0,0 1 0,-1-1 0,0 0 0,-1 0 0,-6 13 0,7-18 0,-1 0 0,1-1 0,-1 0 0,-1 0 0,1 0 0,-1 0 0,0-1 0,0 1 0,-1-1 0,0-1 0,-10 8 0,-13 4 0,0-2 0,-1 0 0,-1-2 0,0-2 0,-52 12 0,35-8-1365,29-8-5461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00:00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361 773 24575,'0'0'0,"0"1"0,0-1 0,0 1 0,0-1 0,0 1 0,0-1 0,0 1 0,0-1 0,0 1 0,0-1 0,0 1 0,0-1 0,-1 1 0,1-1 0,0 0 0,0 1 0,0-1 0,-1 1 0,1-1 0,0 0 0,-1 1 0,1-1 0,0 0 0,-1 1 0,1-1 0,-1 0 0,1 1 0,0-1 0,-2 0 0,-14-2 0,-14-16 0,9 0 0,2-1 0,0 0 0,-26-37 0,4 5 0,6 17 0,28 28 0,0-1 0,0 0 0,1 0 0,0 0 0,0-1 0,0 1 0,-5-13 0,-7-21 0,-20-69 0,33 82 0,1 0 0,0 0 0,3 0 0,0 0 0,6-57 0,-4 80 0,-1 0 0,1 0 0,0 0 0,1 0 0,-1 1 0,1-1 0,0 0 0,0 1 0,0-1 0,1 1 0,-1 0 0,1-1 0,0 1 0,0 1 0,1-1 0,-1 0 0,1 1 0,0 0 0,6-5 0,-1 3 0,0 1 0,0 0 0,0 1 0,0 0 0,0 0 0,0 1 0,1 0 0,-1 1 0,13-1 0,14 0 0,1 1 0,55 5 0,-81-3 0,0 1 0,0 0 0,0 1 0,0 0 0,-1 1 0,1 0 0,-1 1 0,0 0 0,0 0 0,-1 1 0,1 0 0,12 13 0,123 131 0,-132-137 0,-1 1 0,-1 0 0,0 1 0,-1 0 0,-1 0 0,0 1 0,-1 0 0,9 27 0,-10-20 0,-1 1 0,-1 0 0,-1 0 0,-1 0 0,-1 43 0,-2-55 0,0 8 0,-1 0 0,-5 34 0,4-47 0,0 0 0,0-1 0,0 1 0,-1-1 0,0 1 0,0-1 0,-1 0 0,0 0 0,0 0 0,0 0 0,-8 6 0,1-1 0,-1 0 0,0-1 0,0 0 0,-1-1 0,-1-1 0,1 0 0,-1 0 0,-1-2 0,1 0 0,-1 0 0,-25 5 0,0-1 0,17-3 0,-1-1 0,-35 4 0,53-9 0,-1-1 0,1 0 0,-1 0 0,0-1 0,1 1 0,-1-1 0,1-1 0,-1 1 0,1-1 0,-1 0 0,1-1 0,0 0 0,-10-5 0,-1-4-1365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05:35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24575,'7'1'0,"1"-1"0,-1 2 0,0-1 0,0 1 0,11 4 0,19 5 0,86 18 0,19 2 0,-115-28 158,40-1 0,-48-2-494,0 0 0,0 1 0,0 1-1,35 8 1,-35-4-6490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05:38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1913 24575,'1'0'0,"0"0"0,0-1 0,-1 1 0,1 0 0,0 0 0,-1-1 0,1 1 0,0 0 0,0-1 0,-1 1 0,1 0 0,-1-1 0,1 1 0,0-1 0,-1 1 0,1-1 0,-1 0 0,1 1 0,-1-1 0,0 0 0,1 1 0,-1-1 0,0 0 0,1 1 0,-1-1 0,0-1 0,7-23 0,-6 15 0,64-361 0,-36 214 0,-18 111 0,9-94 0,-16 107 0,2 0 0,0 1 0,23-64 0,-18 64 0,-2 1 0,-1-2 0,-1 1 0,2-37 0,-7-5 0,-2 30 0,9-62 0,0 35 0,0-137 0,-6 150 0,-2 53 0,-1 1 0,1 0 0,1-1 0,-1 1 0,0 0 0,1-1 0,0 1 0,0 0 0,0 0 0,4-5 0,-5 9 0,0-1 0,-1 0 0,1 1 0,0-1 0,-1 1 0,1-1 0,0 1 0,0-1 0,0 1 0,-1-1 0,1 1 0,0 0 0,0-1 0,0 1 0,0 0 0,0 0 0,0 0 0,0 0 0,0 0 0,-1 0 0,1 0 0,0 0 0,0 0 0,0 0 0,0 0 0,0 0 0,0 1 0,0-1 0,0 0 0,-1 1 0,1-1 0,0 1 0,0-1 0,0 1 0,-1-1 0,1 1 0,0-1 0,-1 1 0,2 1 0,2 2 0,0 0 0,0 1 0,-1 0 0,1 0 0,2 5 0,19 39 0,34 98 0,-6-12 0,-44-119 0,-9-16 0,0 0 0,0 0 0,1 0 0,-1 0 0,0 1 0,0-1 0,0 0 0,0 0 0,0 0 0,0 0 0,0 0 0,1 0 0,-1 0 0,0 1 0,0-1 0,0 0 0,0 0 0,1 0 0,-1 0 0,0 0 0,0 0 0,0 0 0,0 0 0,1 0 0,-1 0 0,0 0 0,0 0 0,0 0 0,0 0 0,1 0 0,-1 0 0,0 0 0,0 0 0,0 0 0,0 0 0,1 0 0,-1 0 0,0-1 0,1 0 0,-1-1 0,1 1 0,-1-1 0,0 1 0,0-1 0,0 0 0,0 1 0,0-1 0,0 1 0,0-1 0,0 0 0,0 1 0,-1-1 0,0-2 0,-22-130 0,-6-25 0,-4 0 0,32 156 0,1 1 0,-1-1 0,0 0 0,0 0 0,0 0 0,0 0 0,0 1 0,0-1 0,-1 1 0,0-1 0,1 1 0,-1-1 0,0 1 0,-3-3 0,3 4 0,1 0 0,-1 0 0,0 0 0,0 1 0,0-1 0,0 0 0,0 1 0,0-1 0,0 1 0,0 0 0,0 0 0,0 0 0,0 0 0,0 0 0,0 0 0,0 0 0,1 1 0,-1-1 0,0 1 0,0-1 0,-4 3 0,-3 1 0,-1 0 0,1 1 0,0 1 0,0-1 0,1 1 0,0 1 0,0 0 0,0 0 0,1 0 0,-12 16 0,-3 9 0,-30 56 0,10-16 0,36-62-195,-1 0 0,-1-1 0,1 0 0,-2-1 0,1 0 0,-17 13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05:41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1573 24575,'0'-50'0,"-1"-54"0,4 1 0,18-107 0,58-157 0,-62 281 0,-4 16 0,-7 34 0,-2 0 0,-1 0 0,-3-47 0,4-37 0,-2 100 0,10-32 0,-8 34 0,0-1 0,2-21 0,-6 5 0,-1 27 0,1 0 0,0 0 0,1 0 0,-1-1 0,2 1 0,-1 0 0,4-9 0,-5 16 0,0 0 0,1 0 0,-1 1 0,0-1 0,1 0 0,-1 1 0,1-1 0,-1 0 0,1 1 0,-1-1 0,1 1 0,-1-1 0,1 0 0,-1 1 0,1 0 0,0-1 0,-1 1 0,1-1 0,0 1 0,0 0 0,-1-1 0,1 1 0,0 0 0,0 0 0,0 0 0,-1-1 0,1 1 0,1 0 0,1 1 0,-1-1 0,0 1 0,0-1 0,0 1 0,0 0 0,0 0 0,0 0 0,0 0 0,0 0 0,2 3 0,4 2 0,-1 1 0,0 0 0,12 16 0,10 21 0,25 52 0,7 12 0,-47-83 0,-5-9 0,-11-35 0,-7-12 0,-1 1 0,-2 0 0,0 1 0,-2 1 0,-2 0 0,0 1 0,-39-48 0,51 71 0,0-1 0,0 1 0,-1 1 0,0-1 0,1 1 0,-1-1 0,0 1 0,-1 1 0,1-1 0,0 1 0,-1 0 0,0 0 0,1 0 0,-1 1 0,0 0 0,0 0 0,0 1 0,-6-1 0,6 1 0,-1 1 0,0-1 0,1 1 0,-1 0 0,1 0 0,-1 1 0,1 0 0,0 0 0,0 1 0,0 0 0,0 0 0,0 0 0,0 0 0,1 1 0,-9 8 0,-26 33 0,29-31 0,-1-1 0,0 0 0,-16 13 0,-225 143-1033,242-162 701,-21 12-6494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20:41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3019 3 24575,'-55'0'0,"21"-2"0,1 2 0,0 1 0,-1 2 0,1 1 0,-48 13 0,-98 56 0,79-29 0,-221 77 0,82-32 0,-462 164 0,266-93 0,243-85 0,106-41 0,2 3 0,2 4 0,-93 62 0,141-76 0,27-20 0,-1-1 0,0 0 0,-15 9 0,22-14 0,0-1 0,0 1 0,0-1 0,0 1 0,1-1 0,-1 0 0,0 1 0,0-1 0,0 0 0,0 0 0,0 0 0,0 0 0,0 0 0,0 0 0,0 0 0,0 0 0,0 0 0,0 0 0,0 0 0,0-1 0,0 1 0,0 0 0,0-1 0,0 1 0,0-1 0,0 1 0,1-1 0,-1 0 0,0 1 0,0-1 0,1 0 0,-1 1 0,0-1 0,1 0 0,-1 0 0,0 1 0,1-1 0,-1 0 0,1 0 0,0 0 0,-1 0 0,1 0 0,0 0 0,0 0 0,-1-2 0,-1-5 0,1 0 0,0 0 0,0 0 0,1-11 0,0 15 0,3-109 0,-3 113 0,0 0 0,0 0 0,0 0 0,-1 0 0,1 0 0,0-1 0,0 1 0,0 0 0,0 0 0,0 0 0,0 0 0,0 0 0,1 0 0,-1 0 0,0-1 0,0 1 0,0 0 0,0 0 0,0 0 0,0 0 0,0 0 0,0 0 0,0 0 0,0 0 0,0-1 0,0 1 0,0 0 0,0 0 0,1 0 0,-1 0 0,0 0 0,0 0 0,0 0 0,0 0 0,0 0 0,0 0 0,0 0 0,0 0 0,1 0 0,-1 0 0,0 0 0,0 0 0,0 0 0,0 0 0,0 0 0,0 0 0,0 0 0,1 0 0,-1 0 0,0 0 0,0 0 0,0 0 0,0 0 0,0 0 0,0 0 0,0 0 0,1 0 0,-1 0 0,0 0 0,0 0 0,0 0 0,0 0 0,0 0 0,0 1 0,10 10 0,8 17 0,-7-7 0,-1 0 0,0 0 0,-2 1 0,-1 0 0,5 25 0,-11-41 0,1 0 0,-1 0 0,1 0 0,0 0 0,1-1 0,-1 1 0,1 0 0,0-1 0,7 9 0,-7-11 0,0 0 0,1 0 0,-1-1 0,0 0 0,1 0 0,-1 0 0,1 0 0,0 0 0,0-1 0,0 1 0,-1-1 0,1 0 0,0 0 0,0-1 0,8 1 0,16 1 0,1-1 0,-1-1 0,36-5 0,-62 5 0,1-1 0,-1 1 0,1-1 0,0 1 0,-1-1 0,1 0 0,-1 0 0,0 0 0,1 0 0,-1-1 0,0 1 0,0-1 0,0 1 0,3-4 0,-4 3 0,0 1 0,0-1 0,0 1 0,0-1 0,-1 0 0,1 1 0,-1-1 0,1 0 0,-1 1 0,0-1 0,0 0 0,0 0 0,0 0 0,0 1 0,0-1 0,0 0 0,0 0 0,-1 1 0,1-1 0,-1 0 0,1 1 0,-2-3 0,-5-11 0,0 0 0,-1 0 0,0 1 0,-20-25 0,-50-51 0,55 65 0,-19-21 199,-70-71-1763,83 93-5262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0:02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24575,'8'0'0,"1"1"0,-1 0 0,1 0 0,-1 1 0,0 0 0,1 0 0,7 4 0,5 4 0,25 15 0,-23-12 0,6 1-69,0-1 0,1-2 0,0-1-1,44 8 1,-37-9-950,-16-4-5807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58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0:06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1727 24575,'3'-45'0,"2"0"0,1 1 0,20-67 0,-1 3 0,-14 38 0,1-80 0,3-19 0,20-119 0,-25 168 0,-7-177 0,-5 147 0,1 113 0,3-44 0,-2 81 0,-1-1 0,1 1 0,0-1 0,0 1 0,0 0 0,0-1 0,1 1 0,-1-1 0,0 1 0,0-1 0,0 1 0,0 0 0,0-1 0,0 1 0,1-1 0,-1 1 0,0 0 0,0-1 0,1 1 0,-1 0 0,0-1 0,1 1 0,-1 0 0,0-1 0,1 1 0,-1 0 0,0 0 0,1 0 0,-1-1 0,0 1 0,2 0 0,11 7 0,12 25 0,-24-31 0,121 209 0,0-1 0,-104-186 0,-18-23 0,0 0 0,0 0 0,0 0 0,0 0 0,0 0 0,0 0 0,0 0 0,0 0 0,0 0 0,0 0 0,1 0 0,-1 0 0,0 0 0,0 0 0,0 0 0,0 0 0,0 0 0,0 0 0,0 0 0,0 0 0,0 0 0,0-1 0,0 1 0,0 0 0,1 0 0,-1 0 0,0 0 0,0 1 0,0-1 0,0 0 0,0 0 0,0 0 0,0 0 0,0 0 0,0 0 0,0 0 0,0 0 0,0 0 0,1 0 0,-1 0 0,0 0 0,0 0 0,0 0 0,0 0 0,0 0 0,0 0 0,0 0 0,0 0 0,0 0 0,0 0 0,0 1 0,0-1 0,0 0 0,-4-11 0,-9-14 0,-38-49 0,-78-124 0,129 197 0,-15-27 0,-23-32 0,33 53 0,0 0 0,0 0 0,-1 1 0,0 0 0,-1 0 0,1 0 0,-1 1 0,0 0 0,-13-7 0,14 10 0,1 1 0,0 0 0,0-1 0,-1 2 0,1-1 0,-1 1 0,1-1 0,-1 2 0,1-1 0,-1 0 0,1 1 0,0 0 0,-1 1 0,1-1 0,0 1 0,0 0 0,-7 3 0,-10 6 0,1 1 0,-30 23 0,37-26 0,-79 60-1365,73-53-5461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0:08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1871 24575,'0'-1267'0,"-4"1193"0,-3-1 0,-22-91 0,11 63 0,4 45 0,10 44 0,0 0 0,1 0 0,1 0 0,0 0 0,1-24 0,1 38 0,0 0 0,0 0 0,0-1 0,0 1 0,0 0 0,0 0 0,0 0 0,0-1 0,0 1 0,0 0 0,0 0 0,0 0 0,0-1 0,0 1 0,0 0 0,1 0 0,-1 0 0,0 0 0,0-1 0,0 1 0,0 0 0,1 0 0,-1 0 0,0 0 0,0 0 0,0-1 0,0 1 0,1 0 0,-1 0 0,0 0 0,0 0 0,1 0 0,-1 0 0,0 0 0,0 0 0,0 0 0,1 0 0,-1 0 0,0 0 0,0 0 0,1 0 0,11 6 0,10 11 0,119 129 0,-135-141 0,-2 0 0,1 0 0,0 0 0,6 13 0,-43-44 0,-156-154 0,186 179 0,1-1 0,0 1 0,0 0 0,-1 0 0,1 0 0,-1-1 0,1 1 0,-1 1 0,1-1 0,-1 0 0,0 0 0,1 1 0,-1-1 0,0 0 0,0 1 0,1 0 0,-4-1 0,3 2 0,1 0 0,-1-1 0,1 1 0,-1 0 0,1 0 0,0 0 0,-1 0 0,1 0 0,0 0 0,0 0 0,0 1 0,0-1 0,0 0 0,0 1 0,0-1 0,0 0 0,1 1 0,-1-1 0,0 1 0,0 3 0,-157 353-1365,149-338-5461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3:27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84 24575,'-3'0'0,"1"0"0,0 0 0,0 0 0,-1-1 0,1 1 0,0-1 0,0 0 0,0 0 0,-1 0 0,1 0 0,0 0 0,0 0 0,1 0 0,-1-1 0,0 1 0,0-1 0,0 1 0,1-1 0,-1 0 0,1 1 0,0-1 0,-1 0 0,1 0 0,-1-2 0,1 2 0,1 1 0,-1-1 0,1 1 0,0-1 0,-1 1 0,1-1 0,0 1 0,0-1 0,0 1 0,0-1 0,0 1 0,0-1 0,1 1 0,-1-1 0,0 1 0,1-1 0,-1 1 0,1-1 0,0 1 0,-1 0 0,1-1 0,0 1 0,0 0 0,0-1 0,0 1 0,0 0 0,0 0 0,0 0 0,0 0 0,0 0 0,1 0 0,-1 0 0,0 1 0,1-1 0,-1 0 0,3 0 0,0-1 0,1 1 0,-1 0 0,1 1 0,-1-1 0,1 1 0,-1-1 0,1 1 0,-1 1 0,1-1 0,0 1 0,-1-1 0,1 1 0,-1 1 0,0-1 0,1 0 0,-1 1 0,0 0 0,0 0 0,0 1 0,5 3 0,-6-4 0,0-1 0,0 1 0,0 1 0,0-1 0,-1 0 0,1 1 0,-1-1 0,1 1 0,-1 0 0,0 0 0,0 0 0,0 0 0,-1 0 0,1 0 0,-1 1 0,1-1 0,-1 0 0,0 1 0,-1-1 0,1 1 0,-1-1 0,1 1 0,-1-1 0,0 1 0,0-1 0,-1 7 0,0-8-76,0 0 1,0 0-1,0 0 0,0 0 0,0-1 0,0 1 0,0 0 0,0-1 1,-1 1-1,1-1 0,-1 1 0,1-1 0,-1 0 0,0 0 1,1 0-1,-1 1 0,-3 0 0,-13 6-6750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3:29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0 24575,'-1'86'0,"3"95"0,-2-179 0,0 1 0,1-1 0,-1 1 0,1 0 0,0-1 0,-1 1 0,1-1 0,0 0 0,1 1 0,-1-1 0,0 0 0,1 1 0,-1-1 0,1 0 0,0 0 0,-1 0 0,1 0 0,0-1 0,0 1 0,0 0 0,1-1 0,-1 0 0,0 1 0,1-1 0,-1 0 0,0 0 0,6 1 0,4 1 0,1-1 0,1 0 0,-1-1 0,22-1 0,-23-1 0,0 2 0,0-1 0,17 4 0,-24-2 0,1 1 0,0 0 0,-1 0 0,0 1 0,1-1 0,-1 1 0,-1 0 0,1 1 0,-1-1 0,1 1 0,-1 0 0,0 0 0,-1 0 0,0 0 0,1 1 0,-2-1 0,6 13 0,-6-13 0,-1 0 0,1 1 0,-1-1 0,0 1 0,0-1 0,0 1 0,-1-1 0,0 1 0,-1 8 0,1-11 0,-1 0 0,0 0 0,1 0 0,-1 0 0,-1 0 0,1 0 0,0 0 0,-1 0 0,1-1 0,-1 1 0,0-1 0,0 1 0,0-1 0,0 1 0,0-1 0,-1 0 0,-2 2 0,-9 5 0,-1-1 0,0 0 0,0-1 0,-24 7 0,-68 14 0,92-25 0,-1 0 0,1-1 0,-1-1 0,1-1 0,-28-2 0,32 0 0,0 0 0,1 0 0,0-1 0,-1-1 0,1 1 0,0-2 0,1 0 0,-1 0 0,-9-7 0,-27-16-1365,26 18-5461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13:2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24575,'5'0'0,"7"0"0,21 0 0,10 0 0,18 0 0,4 0 0,-5 0 0,-2 0 0,-6 0 0,-7 0 0,-6 0 0,-4 0 0,-4 0 0,-6 5 0,-4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2:31:17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6647 1 24575,'-13'2'0,"0"-1"0,0 2 0,1 0 0,-1 0 0,1 1 0,0 1 0,-20 10 0,-12 4 0,-1959 681 0,1899-669 0,5-4 0,1 4 0,2 4 0,1 4 0,2 5 0,-101 63 0,-111 83 0,-570 260 0,821-428 0,-2-2 0,-59 13 0,80-26 0,0 2 0,1 1 0,0 2 0,1 1 0,0 2 0,2 1 0,-1 1 0,-37 29 0,-27 37 0,-3-5 0,-4-4 0,-3-5 0,-173 85 0,227-130 0,0 2 0,2 3 0,2 2 0,0 2 0,2 2 0,2 2 0,1 1 0,3 3 0,-38 47 0,40-50 0,-1-1 0,-2-2 0,-2-2 0,-1-1 0,-1-3 0,-2-2 0,0-1 0,-78 28 0,122-52 0,0-1 0,-1 0 0,1 1 0,0-1 0,-1 0 0,1-1 0,0 1 0,-1 0 0,1-1 0,-1 0 0,1 0 0,-1 0 0,1 0 0,0-1 0,-1 1 0,1-1 0,-1 0 0,1 0 0,0 0 0,0-1 0,0 1 0,-6-4 0,5 1 0,0 0 0,0 0 0,0 0 0,1-1 0,-1 1 0,1-1 0,0 0 0,0 0 0,1 0 0,0-1 0,0 1 0,-3-10 0,-2-18 0,2 0 0,1 0 0,0-62 0,4 72 0,-1 15 0,-4-103 0,4 1 0,4-1 0,6 1 0,34-167 0,-19 220 0,-10 41 0,-7 36 0,-10 26 0,-3-1 0,-1 0 0,-3-1 0,-1 0 0,-2 0 0,-2-1 0,-2-1 0,-26 46 0,20-43 0,3 0 0,1 1 0,3 1 0,2 1 0,1 0 0,3 1 0,-4 53 0,14-95 0,0 0 0,1 0 0,0 0 0,0 0 0,1 0 0,0 0 0,0 0 0,0 0 0,1-1 0,0 1 0,0-1 0,1 0 0,0 0 0,0 0 0,0 0 0,1-1 0,-1 1 0,1-1 0,1-1 0,-1 1 0,1-1 0,0 1 0,0-2 0,0 1 0,0-1 0,1 0 0,-1 0 0,1 0 0,0-1 0,9 2 0,23 5 0,0-2 0,0-1 0,1-2 0,50-2 0,-59-1 0,550-7 0,35 1 0,-484 16-1365,-36 7-5461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1:23:24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24575,'268'-17'0,"-133"4"0,1607-49-2325,-1604 62 1771,659 2-299,1 22 720,-601-13-415,1040 45-264,-865-45 812,444 8 0,-19-20-221,500 6 221,-487 64 860,-670-46-482,3 2 962,152 5 1,-273-29-725,31 7 0,-14-2-321,-38-6-295,0 1 0,-1-1 0,1 0 0,0 0 0,0 0 0,0 0 0,-1 0 0,1 0 0,0 0 0,0 0 0,0 0 0,-1 0 0,1 0 0,0-1 0,0 1 0,0 0 0,-1 0 0,1-1 0,0 1 0,-1-1 0,1 1 0,0 0 0,-1-1 0,1 0 0,-1 1 0,1-1 0,0 1 0,0-2 0,-1 1 0,0 0 0,0-1 0,1 1 0,-1 0 0,0-1 0,0 1 0,0 0 0,0-1 0,0 1 0,-1 0 0,1-1 0,0 1 0,-1 0 0,0-3 0,-3-4 0,1 1 0,-1 0 0,0 0 0,-8-10 0,-12-10 0,-48-41 0,47 46 0,0-1 0,-31-39 0,56 62 0,-14-22 0,14 21 0,0 1 0,-1 0 0,1-1 0,0 1 0,0 0 0,0-1 0,-1 1 0,1-1 0,0 1 0,0 0 0,0-1 0,0 1 0,0-1 0,0 1 0,0 0 0,0-1 0,0 1 0,0-1 0,0 1 0,0 0 0,0-1 0,0 1 0,1-1 0,-1 1 0,0 0 0,0-1 0,0 1 0,0 0 0,1-1 0,-1 1 0,0 0 0,0-1 0,1 1 0,-1 0 0,0-1 0,1 1 0,-1 0 0,0 0 0,1-1 0,-1 1 0,0 0 0,1 0 0,-1 0 0,1 0 0,-1 0 0,0-1 0,1 1 0,-1 0 0,1 0 0,-1 0 0,0 0 0,1 0 0,-1 0 0,1 0 0,-1 0 0,1 1 0,0-1 0,9 1 0,0 1 0,0 0 0,0 0 0,0 1 0,0 1 0,-1 0 0,1 0 0,-1 1 0,13 8 0,3 4 0,44 39 0,-30-20 0,-2 3 0,-1 1 0,42 63 0,-73-96 0,0 1 0,0-1 0,-1 1 0,0 0 0,0 1 0,-1-1 0,3 14 0,-5-18 0,0-1 0,-1 1 0,0 0 0,0 0 0,0 0 0,0-1 0,-1 1 0,1 0 0,-1 0 0,0-1 0,0 1 0,-1-1 0,1 1 0,-1-1 0,1 1 0,-1-1 0,0 0 0,-1 0 0,1 1 0,-5 3 0,-2 3 0,-1-1 0,-1-1 0,1 0 0,-2 0 0,-15 8 0,-66 26 0,70-32 0,-134 57 0,-196 54 0,345-118 0,0-1 0,0-1 0,0 1 0,-1-1 0,1-1 0,0 0 0,0 0 0,-11-1 0,16 0 0,0 0 0,0 0 0,0 0 0,0 0 0,0-1 0,0 1 0,0-1 0,1 0 0,-1 0 0,0 0 0,1 0 0,-1 0 0,1 0 0,0-1 0,0 1 0,0-1 0,0 1 0,0-1 0,1 0 0,-1 0 0,1 0 0,-2-5 0,-1-4 0,1 0 0,0-1 0,0 1 0,1-1 0,0-25 0,8-65 0,-3 76 0,2-28 43,44-386-1451,-40 381-5418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5:19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24575,'0'-6'0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4:32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1932 24575,'0'-1'0,"1"0"0,-1 0 0,0 0 0,1 0 0,-1 0 0,1 0 0,-1 0 0,1 1 0,-1-1 0,1 0 0,0 0 0,-1 1 0,1-1 0,0 0 0,0 1 0,-1-1 0,1 1 0,0-1 0,0 1 0,0-1 0,0 1 0,0-1 0,0 1 0,0 0 0,0 0 0,0-1 0,-1 1 0,3 0 0,5-2 0,101-43 0,61-21 0,528-99-1208,-663 158 1132,953-168-2128,-461 86 1529,865-185 675,-52 6 0,-7 29 0,144-70-1390,-1410 292 1523,283-62 3076,-341 77-3009,27-4 207,-35 5-345,1 1 1,-1 0-1,1 0 0,-1 0 0,1 0 0,-1 0 0,1 1 0,-1-1 0,0 0 0,1 0 1,-1 1-1,1-1 0,-1 1 0,0 0 0,1-1 0,-1 1 0,2 1 0,-2-1-48,-1 0-1,0 0 0,1 0 0,-1 0 1,0 0-1,0-1 0,0 1 0,1 0 1,-1 0-1,0 0 0,0 0 0,-1 0 1,1 0-1,0 0 0,0 0 0,0 0 1,0-1-1,-1 1 0,1 0 0,0 0 1,-1 0-1,1 0 0,-1-1 0,1 1 1,-2 1-1,-15 20 90,5-10-87,-1 0 0,-26 18-1,-11 9-24,-102 117 9,2-3 0,125-130 0,-43 31 0,49-46 0,19-9 0,0 1 0,1-1 0,-1 0 0,0 0 0,0 0 0,0 1 0,1-1 0,-1 0 0,0 0 0,1 1 0,-1-1 0,0 0 0,1 1 0,-1-1 0,1 0 0,-1 1 0,1-1 0,0 1 0,-1-1 0,1 1 0,0-1 0,0 0 0,120-121 0,146-114 0,-176 158 0,-14 14 0,87-80 0,-150 125 0,-13 19 0,-1-1 0,0 0 0,1 1 0,-1-1 0,0 1 0,0-1 0,0 0 0,0 1 0,0-1 0,0 1 0,0-1 0,0 0 0,0 1 0,0-1 0,0 1 0,0-1 0,0 0 0,0 1 0,-1-1 0,1 0 0,-2-1 0,1 1 0,-1 0 0,0-1 0,1 1 0,-1 0 0,0 0 0,0 0 0,0 1 0,0-1 0,0 0 0,0 1 0,0-1 0,0 1 0,0 0 0,0-1 0,-4 1 0,-67-4 0,-107 8 0,78 0 0,22-4 0,30-1 0,-61 7 0,108-6 0,0 1 0,0 0 0,0-1 0,0 1 0,0 1 0,0-1 0,0 0 0,0 1 0,0-1 0,0 1 0,1 0 0,-1 0 0,1 0 0,-1 0 0,1 1 0,0-1 0,0 0 0,0 1 0,0 0 0,1-1 0,-1 1 0,1 0 0,-1 0 0,1 0 0,0 0 0,-1 6 0,-1 5 0,0 1 0,2 0 0,0 0 0,1 22 0,0-27 0,5 247 0,1 97 0,-6-332-341,2-1 0,0 1-1,6 23 1,-2-18-6485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4:0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590 1 24575,'1'2'0,"0"1"0,0-1 0,-1 1 0,2-1 0,-1 0 0,0 1 0,0-1 0,1 0 0,-1 0 0,4 4 0,3 5 0,-3 0 0,1 0 0,-2 0 0,1 1 0,-2 0 0,0 0 0,0 0 0,2 21 0,-2 91 0,-3-94 0,1 29 0,-5 108 0,-9-85 0,7-53 0,-2 35 0,7-54 0,1 0 0,0 0 0,0 0 0,1-1 0,0 1 0,0 0 0,2-1 0,-1 1 0,1-1 0,0 1 0,1-1 0,0 0 0,0-1 0,1 1 0,1-1 0,-1 0 0,11 12 0,1 0 0,1-1 0,0 0 0,2-1 0,0-1 0,1-1 0,1-1 0,39 21 0,-31-25 0,-24-9 0,0 0 0,0 0 0,0 0 0,0 1 0,0 0 0,-1 0 0,6 5 0,-9-7 0,-1 1 0,0-1 0,0 1 0,1 0 0,-1-1 0,0 1 0,0 0 0,-1 0 0,1 0 0,0 0 0,-1 0 0,1 0 0,-1 0 0,1 0 0,-1 0 0,0 0 0,0 0 0,0 0 0,0 0 0,0 0 0,-1 0 0,1 0 0,0 0 0,-1 0 0,0 0 0,1 0 0,-2 2 0,-2 5 0,-1-1 0,0 0 0,0 0 0,-1 0 0,0 0 0,0-1 0,-1 0 0,0 0 0,-8 5 0,-20 23 0,21-19 0,-1 1 0,2 1 0,0 0 0,2 1 0,0 0 0,1 1 0,0 0 0,2 0 0,1 1 0,-10 42 0,13-40 0,-5 24 0,2 1 0,-1 55 0,7-87 0,2-1 0,0 0 0,1 0 0,1 0 0,0 0 0,1 0 0,0-1 0,1 1 0,1-1 0,0-1 0,10 16 0,0 1 0,-1 0 0,19 58 0,-23-58 0,2 4 0,-3 0 0,0 0 0,7 59 0,-15-74 0,-1 1 0,-1-1 0,0 0 0,-2 0 0,0 1 0,-1-1 0,-1 0 0,-9 25 0,0-5 0,-2-1 0,-24 42 0,30-66 0,-1 0 0,0 0 0,-2-1 0,1 0 0,-2-1 0,1 0 0,-2-1 0,1-1 0,-2 0 0,-21 12 0,-17 5 0,-95 33 0,89-38 0,-287 99-1365,311-110-5461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7:5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4:11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0 627 24575,'171'-1'0,"-3"-3"0,85-2-546,90-1-1712,82-2 936,56-3-686,77-5 978,3807-48-6304,-4010 66 7497,-128-1 901,-121-5-266,-88 0 266,-18 5-1040,0 0 0,0 0-1,0 0 1,0-1 0,0 1-1,1 0 1,-1 0 0,0 0-1,0 0 1,0 0 0,0-1-1,0 1 1,0 0 0,0 0-1,0 0 1,0-1 0,0 1-1,0 0 1,0 0-1,0 0 1,0 0 0,0-1-1,0 1 1,0 0 0,0 0-1,0 0 1,0-1 0,0 1-1,0 0 1,0 0 0,0 0-1,0 0 1,0-1 0,-1 1-1,1 0 1,0 0 0,0 0-1,0 0 1,0 0-1,0 0 1,0-1 0,-1 1-1,1 0 1,0 0 0,-9-6 324,-1 0 0,1 1 0,-1 0 0,0 1 0,0 0 0,-12-3 0,-6-3 813,-39-18 2213,-107-65-1,158 81-3373,22 12 0,30 13 0,-15-2 0,0 1 0,-1 1 0,0 1 0,-1 1 0,19 18 0,35 26 0,-64-53 0,-1 0 0,0 1 0,0 0 0,-1 0 0,0 1 0,10 14 0,-13-16 0,0 0 0,-1 1 0,0 0 0,-1-1 0,1 1 0,-1 0 0,-1 0 0,1 1 0,-1-1 0,0 11 0,-1-6 0,0 1 0,-1-1 0,0 1 0,-2-1 0,1 0 0,-1 0 0,-1 0 0,0 0 0,-1-1 0,0 1 0,0-1 0,-1-1 0,-1 1 0,0-1 0,-1 0 0,1 0 0,-14 11 0,7-8 0,0 0 0,-1-2 0,0 0 0,-1 0 0,-1-2 0,1 0 0,-1-1 0,-1 0 0,1-1 0,-36 7 0,52-13 0,-1-1 0,0 1 0,0-1 0,1 1 0,-1-1 0,0 0 0,0 0 0,0 0 0,1 0 0,-1 0 0,0-1 0,0 1 0,0 0 0,1-1 0,-1 0 0,0 1 0,1-1 0,-1 0 0,0 0 0,1 0 0,-1 0 0,1 0 0,0 0 0,-1 0 0,1 0 0,0 0 0,-1-1 0,1 1 0,0-1 0,0 1 0,0-1 0,0 1 0,1-1 0,-1 0 0,-1-2 0,0-6 0,0 1 0,0-1 0,1 0 0,0 0 0,1-15 0,0 11 0,-2-193-682,47-370-1,-36 517-6143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3:44:19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0 404 24575,'757'46'-581,"-472"-21"255,857 23-1440,6-46-473,-679-5 1934,3247 2 4497,-2242 1-3167,-1415-3-1025,81-14 0,-96 11 0,-35 4 0,4 1 0,1-1 0,-1 0 0,0-1 0,0-1 0,0 0 0,24-11 0,-35 14 0,-1 0 0,1-1 0,-1 1 0,1 0 0,-1-1 0,0 1 0,0-1 0,0 1 0,0-1 0,0 0 0,0 1 0,0-1 0,0 0 0,-1 0 0,1 1 0,-1-1 0,1 0 0,-1 0 0,0 0 0,0 0 0,0 0 0,0 0 0,0 1 0,0-1 0,0 0 0,0 0 0,-1 0 0,1 0 0,-1 0 0,0 1 0,1-1 0,-1 0 0,0 1 0,-2-4 0,-3-5 0,-1-1 0,0 1 0,0 0 0,-10-9 0,12 14 0,-1-2 0,2 2 0,1 0 0,-2 0 0,1 1 0,0 0 0,-1 0 0,0 0 0,0 0 0,0 1 0,-8-4 0,47 39 0,24 24 0,-31-28 0,2-2 0,34 25 0,-43-36 0,0 0 0,-1 2 0,-1 0 0,-1 1 0,17 21 0,-32-36 0,1 0 0,-1 1 0,0-1 0,0 1 0,-1-1 0,1 1 0,-1-1 0,1 1 0,-1 0 0,0 0 0,-1-1 0,1 1 0,0 0 0,-1 0 0,0 0 0,0 0 0,-1 5 0,-1-3 0,1-1 0,-1 1 0,0-1 0,-1 1 0,1-1 0,-1 0 0,0 0 0,-1 0 0,1 0 0,-1-1 0,-4 5 0,-8 6 0,-1 0 0,-1-2 0,0 0 0,-1-1 0,-34 17 0,17-9 0,-439 225 0,471-243 0,-2 1 0,1 0 0,-1-1 0,0 0 0,-1 0 0,-8 2 0,13-4 0,1 0 0,0 0 0,0 0 0,0 0 0,-1 0 0,1 0 0,0 0 0,0-1 0,-1 1 0,1 0 0,0-1 0,0 1 0,0-1 0,0 1 0,0-1 0,0 0 0,-1 1 0,2-1 0,-1 0 0,0 0 0,0 0 0,0 0 0,0 1 0,0-1 0,1 0 0,-1-1 0,0 1 0,1 0 0,-1 0 0,1 0 0,-1 0 0,1 0 0,-1-3 0,-2-10 0,1-1 0,1 0 0,0 1 0,0-1 0,2 0 0,2-17 0,-1-9 0,12-799 0,-14 838 0,0-11 0,0 1 0,-1-1 0,-4-20 0,3 21 0,5 9 0,16 11 0,-16-6 0,146 99 0,-64-40 0,-46-33 0,0 1 0,-2 2 0,-2 2 0,42 49 0,-17-17 0,-35-39 0,39 51 0,-51-56-1365,-5-2-5461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3:56:05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24575,'3'-3'0,"0"1"0,0 1 0,0-1 0,0 0 0,0 1 0,0 0 0,0-1 0,1 1 0,-1 0 0,0 1 0,1-1 0,6 0 0,-4 0 0,97-9 0,200 6 0,-166 6 0,561-2 0,-654 3 0,0 1 0,74 18 0,24 3 0,169-18 0,-193-9 0,-91 3 0,0 2 0,40 9 0,-1 0 0,264 20 0,585-32 0,-412-1 0,283 1 0,-548-15 0,-43 2 0,194 13 0,51-2 0,-262-12 0,34-2 0,-109 16 0,178-10 0,86-11 0,3 23 0,-126 0 0,5724-2 0,-5696 14 0,18 1 0,-190-16-1365,-72 1-5461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5:51:51.3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0 506 24575,'12'-4'0,"1"-1"0,-1 1 0,1 1 0,0 1 0,0 0 0,16-1 0,8-1 0,317-25-142,4 25-150,-237 4 196,1472 2-11,-1536 1 306,0 2-1,94 22 0,-102-17-156,-31-6-42,41 6 0,-53-9 0,-1-1 0,1 1 0,-1-2 0,1 1 0,-1 0 0,1-1 0,-1 0 0,6-2 0,-9 2 0,-1 0 0,1 1 0,-1-1 0,0 0 0,1 0 0,-1 0 0,0 0 0,0-1 0,0 1 0,0 0 0,0 0 0,0-1 0,0 1 0,0 0 0,0-1 0,0 1 0,-1-1 0,1 1 0,-1-1 0,1 1 0,-1-1 0,0 0 0,1 1 0,-1-1 0,0 1 0,0-1 0,0 0 0,0 1 0,-1-1 0,0-2 0,0-6 0,-1 0 0,-1 1 0,-6-17 0,8 22 0,-13-25 0,-1 0 0,-1 0 0,-1 1 0,-21-25 0,13 19 0,-34-62 0,46 65 0,9 22 0,0-1 0,0 1 0,-1 0 0,0 0 0,-11-13 0,13 19 0,4 6 0,9 7 0,28 21 0,-2 1 0,-1 3 0,40 48 0,-6-5 0,82 105 0,-136-164 0,-13-16 0,0-1 0,0 0 0,-1 1 0,1-1 0,-1 1 0,0 0 0,0-1 0,0 1 0,0 0 0,0 0 0,-1-1 0,1 1 0,-1 0 0,0 0 0,0 0 0,0 0 0,0 4 0,-1-3 0,-1 1 0,1-1 0,-1 0 0,1 0 0,-1 0 0,0 0 0,-1 0 0,1 0 0,-1 0 0,-3 4 0,-8 6 0,-1-1 0,0 0 0,0 0 0,-20 10 0,20-13 0,-299 195 0,307-200 0,0 0 0,0 0 0,1 1 0,0 0 0,0 0 0,0 0 0,0 1 0,1 0 0,-4 7 0,-5 11 0,-14 37 0,-9 15 0,19-49-1365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6:49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24575,'38'2'0,"63"10"0,-59-5 0,43 1 0,342-7 0,-203-3 0,-199 4 0,-1 0 0,39 9 0,-33-5 0,35 3 0,9-7 0,-35-1 0,66 9 0,29 4 0,-73-9 0,8 8 0,-49-8 0,39 4 0,4-9 0,-43 0 0,1 0 0,-1 1 0,0 1 0,31 7 0,-46-8 11,19 6-699,35 14 0,-42-13-6138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6:51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24575,'10'0'0,"9"0"0,10 0 0,6 0 0,2 0 0,5 0 0,0 0 0,-2 0 0,-3 0 0,-8 0-8191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7:02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417 1099 24575,'1'-96'0,"1"9"0,-16-147 0,4 166 0,0-102 0,8 137 0,-1 1 0,-12-51 0,10 58 0,2 11 0,-1 1 0,0 0 0,-1 0 0,0 1 0,-11-19 0,-41-52 0,27 40 0,24 30 0,15 18 0,16 17 0,104 120 0,-121-135 0,-5-8 0,-9-17 0,-17-27 0,12 27 0,0 0 0,-2 1 0,-20-23 0,28 35 0,0 0 0,0 0 0,-1 1 0,0-1 0,0 1 0,0 1 0,0-1 0,-1 1 0,1 0 0,-1 1 0,1 0 0,-1 0 0,0 0 0,-8 0 0,2 0 0,0 1 0,1 1 0,-1 0 0,-17 2 0,24-1 0,1 1 0,0-1 0,-1 1 0,1-1 0,0 1 0,0 1 0,0-1 0,1 1 0,-1 0 0,1 0 0,-1 0 0,-6 8 0,5-6-91,1 1 0,0 1 0,0-1 0,1 0 0,0 1 0,0 0 0,0 0 0,1 0 0,0 1 0,0-1 0,1 1 0,0-1 0,1 1 0,-2 10 0,1 6-6735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6:53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24575,'4'0'0,"8"0"0,6 0 0,5 0 0,4 0 0,2 5 0,2 2 0,-1-1 0,1 0 0,0-3 0,-1 0 0,0-2 0,-5-1-8191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7:04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1061 24575,'1'-1'0,"0"1"0,0 0 0,0-1 0,1 1 0,-1-1 0,0 1 0,0-1 0,0 0 0,-1 1 0,1-1 0,0 0 0,0 1 0,0-1 0,0 0 0,-1 0 0,1 0 0,0 0 0,-1 0 0,1 0 0,-1 0 0,1 0 0,-1 0 0,1 0 0,-1 0 0,0 0 0,1-1 0,-1-1 0,6-38 0,-6 35 0,4-98 0,-3 60 0,10-70 0,4-28 0,-11 83 0,9-29 0,-7 53 0,2-48 0,-5 49 0,9-50 0,-5 50 0,2-50 0,-9 77 0,0 1 0,1 0 0,0-1 0,1 1 0,-1 0 0,1 0 0,0 0 0,6-11 0,-8 16 0,1 0 0,0 0 0,0-1 0,0 1 0,0 0 0,0 0 0,0 0 0,0 0 0,0 0 0,0 1 0,0-1 0,0 0 0,1 0 0,-1 1 0,0-1 0,1 1 0,-1-1 0,2 0 0,-1 1 0,0 0 0,0 1 0,0-1 0,0 0 0,0 1 0,0-1 0,-1 1 0,1-1 0,0 1 0,0 0 0,-1 0 0,1 0 0,0 0 0,-1 0 0,1 0 0,-1 0 0,3 3 0,7 7 0,-1 0 0,0 0 0,-1 1 0,13 21 0,27 59 0,-27-49 0,-13-25 0,-2 0 0,8 27 0,-11-33 0,-4-12 0,0 1 0,1 0 0,-1 0 0,0-1 0,1 1 0,-1 0 0,0 0 0,0 0 0,0 0 0,0-1 0,0 1 0,0 0 0,0 0 0,0 0 0,0-1 0,0 1 0,0 0 0,-1 0 0,1 0 0,-1 0 0,1-1 0,0 0 0,-1 0 0,1 0 0,-1 0 0,1 0 0,-1 0 0,1 0 0,-1-1 0,1 1 0,0 0 0,-1 0 0,1 0 0,-1 0 0,1 0 0,0-1 0,-1 1 0,1 0 0,-1 0 0,1-1 0,0 1 0,-1 0 0,1-1 0,-26-25 0,4-7 0,1 0 0,1-1 0,-19-49 0,36 78 0,0-1 0,0 1 0,0 0 0,0 0 0,-1 0 0,1 1 0,-1-1 0,-1 1 0,1 0 0,-1 0 0,1 0 0,-1 1 0,-9-6 0,11 8 0,-1-1 0,1 1 0,-1 0 0,1 0 0,-1 1 0,0-1 0,1 1 0,-1-1 0,0 1 0,1 0 0,-1 1 0,0-1 0,1 0 0,-1 1 0,0 0 0,1 0 0,-1 0 0,1 1 0,0-1 0,-1 1 0,1-1 0,0 1 0,-4 3 0,-3 4 38,0-1 0,1 1 0,0 0 0,0 1 0,1 0 0,1 0 0,0 1 0,-7 14 0,4-8-380,2 2 1,0-1 0,2 1-1,-8 30 1,9-21-6485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7:06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1456 24575,'1'-1'0,"1"1"0,-1 0 0,0-1 0,1 1 0,-1-1 0,0 1 0,0-1 0,0 1 0,1-1 0,-1 0 0,0 0 0,0 0 0,0 0 0,0 0 0,0 0 0,-1 0 0,1 0 0,1-2 0,13-23 0,-12 21 0,11-25 0,-1-2 0,-1 1 0,-2-2 0,-1 0 0,-2 0 0,-1 0 0,1-35 0,-4-242 0,-6 176 0,2-322 0,2 437 0,-1 1 0,2-1 0,6-25 0,-7 38 0,1-1 0,0 1 0,1 0 0,-1 0 0,7-10 0,-7 14 0,-1 0 0,1 0 0,0-1 0,0 1 0,0 0 0,0 0 0,0 1 0,0-1 0,0 0 0,1 1 0,-1 0 0,1-1 0,-1 1 0,4-1 0,-3 2 0,-1-1 0,1 1 0,0 0 0,0 0 0,-1 1 0,1-1 0,0 0 0,-1 1 0,1 0 0,0-1 0,-1 1 0,1 0 0,-1 1 0,1-1 0,-1 0 0,1 1 0,-1-1 0,0 1 0,0 0 0,3 2 0,6 6 0,-1 0 0,13 17 0,-22-26 0,20 29 0,-1 1 0,20 40 0,-25-44 0,-14-26 0,0 1 0,0-1 0,-1 1 0,1-1 0,0 1 0,-1-1 0,1 1 0,-1 0 0,1-1 0,-1 1 0,0 0 0,0-1 0,0 3 0,0-3 0,0-1 0,0 0 0,0 1 0,-1-1 0,1 0 0,0 1 0,0-1 0,-1 0 0,1 1 0,0-1 0,0 0 0,-1 0 0,1 1 0,0-1 0,-1 0 0,1 0 0,0 0 0,-1 0 0,1 1 0,0-1 0,-1 0 0,1 0 0,-1 0 0,1 0 0,0 0 0,-1 0 0,1 0 0,0 0 0,-1 0 0,1 0 0,0 0 0,-1 0 0,1 0 0,-1-1 0,-2 1 0,-1-2 0,1 1 0,0 0 0,0 0 0,0-1 0,0 0 0,0 0 0,1 0 0,-1 0 0,1 0 0,-4-4 0,-3-5 0,0-1 0,1-1 0,-10-19 0,10 16 0,-19-26 0,0 7 0,-63-61 0,88 94 0,-1 1 0,0-1 0,0 0 0,0 1 0,0-1 0,0 1 0,0 0 0,0 0 0,0 0 0,-1 0 0,1 1 0,0-1 0,-1 1 0,1 0 0,0 0 0,-1 0 0,1 0 0,0 1 0,0-1 0,-1 1 0,1 0 0,0 0 0,-5 2 0,-7 3 0,1 1 0,-1 1 0,-18 12 0,32-19 0,-11 8-136,0 1-1,2 1 1,-1-1-1,1 2 1,1-1-1,0 1 1,0 1-1,1-1 0,-9 21 1,4-6-6690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15:08:0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3T16:07:08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24575,'28'0'0,"0"1"0,0 1 0,33 7 0,-17-2 0,1-1 0,80-2 0,-12-1 0,-63 3 0,82 21 0,-132-27 0,75 20 0,-42-10 0,1-2 0,-1-1 0,46 3 0,141-9 219,-105-3-1803,-90 2-5242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42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1 120 24575,'4'-1'0,"1"1"0,0-1 0,0 0 0,-1-1 0,1 1 0,5-4 0,10-2 0,46-9 0,124-14 0,-39 9 0,-89 7 0,-43 8 0,1 2 0,38-5 0,212 8 219,-130 3-1803,-115-2-5242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43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24575,'744'0'0,"-721"1"0,-1 1 0,0 1 0,0 0 0,32 10 0,83 36 0,-137-49 0,45 13-1365,-24-9-5461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45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24575,'0'-1'0,"1"0"0,-1 1 0,0-1 0,0 1 0,0-1 0,1 1 0,-1-1 0,0 0 0,0 1 0,1-1 0,-1 1 0,1-1 0,-1 1 0,0 0 0,1-1 0,-1 1 0,1-1 0,-1 1 0,1 0 0,-1-1 0,1 1 0,-1 0 0,1 0 0,1-1 0,17-5 0,-13 5 0,55-13 0,0 3 0,104-5 0,128 13 0,-197 4 0,1660 1 0,-1209-3 0,-537 1-136,1 1-1,-1 0 1,0 0-1,0 1 1,0 0-1,0 1 1,0 0-1,-1 0 0,19 10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47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24575,'2525'0'0,"-2342"16"0,-20-1 0,-38-1 0,-1-1 0,5-13 0,52 2 0,-162 0 0,33 10 0,-35-8 0,0 0 0,24 2 0,-14-4-1365,-2-2-5461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49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24575,'752'0'0,"-730"2"0,-1 0 0,41 9 0,-36-5 0,37 3 0,48-9 0,14 2 0,-113-1-5,0 2 0,18 5 0,-13-3-1345,3 0-5476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1:51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24575,'30'1'0,"-1"2"0,1 1 0,-1 2 0,0 0 0,30 12 0,31 2 294,-70-17-570,0 1-1,-1 0 1,1 2-1,-1 0 0,23 11 1,-25-8-6550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29:17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965 1 24575,'1'74'0,"-6"190"0,1-211 0,-2 0 0,-25 99 0,0-57 0,-3-1 0,-5-2 0,-4-1 0,-62 97 0,-73 83 0,150-230 0,1 1 0,1 1 0,3 1 0,2 1 0,2 2 0,1 0 0,-18 84 0,35-124 0,0-1 0,-1 0 0,0 0 0,0 0 0,0 0 0,-6 11 0,7-16 0,0 0 0,1 0 0,-1 0 0,0 0 0,0 0 0,0-1 0,0 1 0,1 0 0,-1 0 0,0-1 0,0 1 0,-1-1 0,1 1 0,0-1 0,0 1 0,0-1 0,0 0 0,-2 1 0,2-1 0,-1 0 0,0-1 0,0 1 0,0 0 0,0-1 0,0 1 0,1-1 0,-1 1 0,0-1 0,0 0 0,1 0 0,-1 0 0,1 0 0,-1 0 0,-1-2 0,-5-4 0,0-1 0,0 1 0,0-2 0,1 1 0,1-1 0,-9-15 0,-31-65 0,30 56 0,-10-19 0,-45-94 0,69 140 0,-1-2 0,6 12 0,7 10 0,74 109 0,116 225 0,-195-337 0,-2-1 0,1 1 0,-1 0 0,-1 0 0,0 0 0,0 0 0,-1 0 0,-1 0 0,0 1 0,-2 18 0,1-14 0,0 0 0,2 0 0,4 31 0,-5-45 0,0 1 0,1-1 0,-1 0 0,1 0 0,0 1 0,0-1 0,0 0 0,0 0 0,0 0 0,0 0 0,1 0 0,-1-1 0,2 3 0,-2-3 0,0-1 0,0 0 0,0 1 0,0-1 0,0 0 0,0 0 0,0 0 0,0 0 0,0 0 0,0 0 0,0 0 0,0 0 0,0 0 0,0 0 0,0 0 0,0-1 0,0 1 0,0 0 0,0-1 0,-1 1 0,1 0 0,0-1 0,0 0 0,0 1 0,0-1 0,-1 1 0,1-1 0,0 0 0,-1 1 0,1-1 0,0 0 0,-1 0 0,1-1 0,27-27 0,4-5 0,60-50 0,38-9 0,-124 89 0,1-1 0,1 0 0,-1-1 0,0 1 0,10-12 0,-16 15 0,1-1 0,0 1 0,-1 0 0,0-1 0,0 1 0,1 0 0,-1-1 0,-1 0 0,1 1 0,0-1 0,-1 0 0,1 1 0,-1-1 0,0 0 0,0 1 0,0-1 0,0 0 0,0 0 0,-2-4 0,0-1 0,-1 0 0,-1 1 0,1-1 0,-1 1 0,0-1 0,-1 1 0,0 1 0,0-1 0,0 1 0,-1 0 0,0 0 0,0 0 0,-1 1 0,-7-5 0,-10-7 0,-1 2 0,-47-21 0,53 27-195,0 2 0,0 0 0,0 1 0,-1 1 0,0 1 0,-36-2 0,28 5-6631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35:3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1480 3043 24575,'-683'0'0,"672"0"0,0-1 0,0 0 0,0-1 0,0 0 0,0 0 0,0-1 0,1-1 0,-12-5 0,0-2 0,0-2 0,-29-22 0,-3-2 0,-71-56 0,107 78 0,2-1 0,0 0 0,0-1 0,-23-36 0,-121-175 0,148 212 0,2 0 0,0-1 0,0 0 0,2-1 0,-10-27 0,3-2 0,-8-48 0,8-6 0,7 32 0,-2-8 0,0-81 0,11-78 0,1 80 0,-2-316 0,2 450 0,0 1 0,1-1 0,1 1 0,14-39 0,5-28 0,-20 71 0,1 1 0,1 0 0,1 0 0,0 0 0,1 0 0,0 1 0,13-18 0,-13 23 0,1-1 0,0 1 0,1 1 0,0-1 0,0 2 0,1-1 0,0 1 0,1 1 0,0 0 0,12-7 0,21-7 0,59-30 0,144-49 0,-5 39 0,-7 2 0,-187 44 0,1 2 0,1 3 0,51-5 0,157-22 0,-123 16 0,129-11 0,399 4 0,1614 30 0,-1167-3 0,2074 1 0,-2493 45 0,-422-19 0,134 20 0,-157-15 0,506 69 0,-542-58 0,-172-31 0,-2 2 0,0 1 0,53 29 0,-50-23 0,42 14 0,34 18 0,-64-20 0,-2 2 0,-2 2 0,73 72 0,-77-64 0,55 71 0,27 59 0,-114-159 0,34 54 0,44 90 0,-83-145 0,-1 0 0,-1 1 0,0-1 0,-1 1 0,3 29 0,0 1 0,11 40 0,-7-42 0,7 85 0,-15-88 0,-3 0 0,-4 41 0,2-61 0,-1 0 0,-1 0 0,0 0 0,-2-1 0,-15 34 0,8-27 0,-1-1 0,-1 0 0,-34 39 0,13-24 0,-47 39 0,66-63 0,-29 26 0,-2-1 0,-2-3 0,-68 40 0,34-32 0,-124 48 0,142-70 0,-196 74 0,188-70 0,-1-5 0,-87 17 0,-483 79 0,487-95 0,-533 68 0,630-87 0,-549 35 0,231-25 0,-108 2 0,-1488-17 0,919-1 0,670 16 0,71-1 0,-689-11 0,524-5 0,42-16 0,-119 4 0,364 16 0,68-1 0,-140-3 0,151-12 0,-21-2 0,115 14 0,1-1 0,-1-1 0,1-1 0,-38-13 0,-6-3 0,30 11 216,-49-10-1797,58 16-5245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04:37:0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888 0 24575,'1'1'0,"0"-1"0,1 0 0,-1 1 0,0-1 0,0 1 0,0-1 0,0 1 0,0 0 0,0-1 0,0 1 0,0 0 0,0 0 0,0 0 0,-1 0 0,1 0 0,0 0 0,-1 0 0,1 0 0,0 0 0,-1 0 0,1 0 0,-1 0 0,1 0 0,-1 1 0,0-1 0,0 0 0,1 2 0,0 3 0,0 0 0,0-1 0,-1 1 0,0 9 0,0-8 0,-2-1 0,1 0 0,-1 0 0,0 0 0,0 0 0,0 0 0,-1-1 0,0 1 0,-6 9 0,-7 6 0,-19 20 0,12-14 0,-22 22 0,-82 70 0,80-78 0,2 2 0,-45 54 0,75-79 0,1 1 0,1 1 0,1 0 0,1 1 0,0 0 0,2 0 0,1 1 0,0 0 0,-7 38 0,2 25 0,7-42 0,-16 57 0,-48 124 0,-21 76 0,20 6 0,8 214 0,57-89 0,7-264 0,2-114 0,2-1 0,19 83 0,-9-55 0,-13-68 0,10 61 0,3 0 0,49 140 0,-53-183 0,-2 1 0,6 34 0,-5-23 0,0-9 0,1-1 0,2 0 0,2 0 0,25 40 0,-17-30 0,23 56 0,-33-71 0,1 0 0,31 46 0,7 12 0,-39-60 0,1-1 0,1 0 0,1-1 0,1 0 0,1-2 0,36 33 0,27 21 0,54 45 0,-116-107 0,0-1 0,1-1 0,0-1 0,24 9 0,14 6 0,18 15 0,-36-18 0,85 33 0,128 8 0,-125-36 0,3-4 0,-81-16 0,60 17 0,-66-14 0,2-2 0,-1-2 0,76 1 0,23 2 0,-14 12 0,-73-10 0,59 3 0,-115-14 0,21-1 0,-22 1 0,0 0 0,0 0 0,-1 0 0,1 0 0,0 0 0,0 0 0,0 0 0,-1-1 0,1 1 0,0 0 0,0 0 0,0 0 0,-1 0 0,1-1 0,0 1 0,0 0 0,0 0 0,0 0 0,0 0 0,0-1 0,-1 1 0,1 0 0,0 0 0,0-1 0,0 1 0,0 0 0,0 0 0,0-1 0,0 1 0,0 0 0,0 0 0,0 0 0,0-1 0,0 1 0,0 0 0,0 0 0,0-1 0,0 1 0,0 0 0,1 0 0,-1-1 0,0 1 0,0 0 0,0 0 0,0 0 0,0-1 0,0 1 0,1 0 0,-1 0 0,0 0 0,0 0 0,0 0 0,1-1 0,-1 1 0,0 0 0,0 0 0,0 0 0,1 0 0,-1 0 0,0 0 0,0 0 0,1 0 0,-1 0 0,0 0 0,0 0 0,-54-44 0,-55-41 0,107 83 0,-12-7 0,-22-21 0,34 28 0,-1-1 0,1 1 0,0-1 0,-1 0 0,1 0 0,0 1 0,1-1 0,-1 0 0,0-1 0,1 1 0,0 0 0,0 0 0,0-1 0,0 1 0,0-4 0,1 6 0,0 1 0,0 0 0,0-1 0,0 1 0,0-1 0,0 1 0,0 0 0,0-1 0,0 1 0,0-1 0,0 1 0,0 0 0,1-1 0,-1 1 0,0-1 0,0 1 0,0 0 0,1-1 0,-1 1 0,0 0 0,0 0 0,1-1 0,-1 1 0,0 0 0,1-1 0,-1 1 0,0 0 0,1 0 0,-1 0 0,1-1 0,14 2 0,15 11 0,3 8 0,0 2 0,-2 2 0,-1 0 0,33 36 0,-42-40 0,-20-19 0,0-1 0,0 1 0,0 0 0,0 0 0,0-1 0,0 1 0,0 0 0,-1 0 0,1 0 0,0 0 0,-1 0 0,1 0 0,0 0 0,-1 0 0,1 0 0,-1 0 0,0 0 0,1 0 0,-1 0 0,0 1 0,0-1 0,0 0 0,1 2 0,-3-2 0,1 1 0,-1-1 0,1 1 0,-1-1 0,1 0 0,-1 1 0,0-1 0,1 0 0,-1 0 0,0 0 0,-3 1 0,-32 14 0,-46 15 0,-30 12 0,109-40 0,-1-1 0,0 0 0,0 0 0,0 0 0,-1 0 0,1-1 0,0 0 0,-10 1 0,13-3 0,0 1 0,1 0 0,-1-1 0,0 1 0,0-1 0,1 0 0,-1 1 0,0-1 0,1 0 0,-1 0 0,0 0 0,1 0 0,-1 0 0,1 0 0,0-1 0,-1 1 0,1 0 0,0-1 0,0 1 0,0-1 0,0 1 0,0-1 0,0 0 0,0 1 0,1-1 0,-1 0 0,1 0 0,-1 0 0,0-1 0,-8-40-423,1 0 1,-3-79-1,10 119 326,-1-33-6729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6336-9597-4DF1-A6F4-A301F5B95D4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0ADE7-87DB-4217-8EDE-23319DC7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ADE7-87DB-4217-8EDE-23319DC71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ADE7-87DB-4217-8EDE-23319DC716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78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107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8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10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CDB862-FD64-4296-886C-08391017F17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3CFA54-BB34-4CE9-B3B0-339AF305AB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1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6.png"/><Relationship Id="rId4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34.xml"/><Relationship Id="rId18" Type="http://schemas.openxmlformats.org/officeDocument/2006/relationships/image" Target="../media/image39.png"/><Relationship Id="rId3" Type="http://schemas.openxmlformats.org/officeDocument/2006/relationships/customXml" Target="../ink/ink29.xml"/><Relationship Id="rId21" Type="http://schemas.openxmlformats.org/officeDocument/2006/relationships/customXml" Target="../ink/ink38.xml"/><Relationship Id="rId7" Type="http://schemas.openxmlformats.org/officeDocument/2006/relationships/customXml" Target="../ink/ink31.xml"/><Relationship Id="rId12" Type="http://schemas.openxmlformats.org/officeDocument/2006/relationships/image" Target="../media/image36.png"/><Relationship Id="rId17" Type="http://schemas.openxmlformats.org/officeDocument/2006/relationships/customXml" Target="../ink/ink36.xml"/><Relationship Id="rId25" Type="http://schemas.openxmlformats.org/officeDocument/2006/relationships/image" Target="../media/image42.pn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33.xml"/><Relationship Id="rId24" Type="http://schemas.openxmlformats.org/officeDocument/2006/relationships/customXml" Target="../ink/ink40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10" Type="http://schemas.openxmlformats.org/officeDocument/2006/relationships/image" Target="../media/image35.png"/><Relationship Id="rId19" Type="http://schemas.openxmlformats.org/officeDocument/2006/relationships/customXml" Target="../ink/ink37.xml"/><Relationship Id="rId4" Type="http://schemas.openxmlformats.org/officeDocument/2006/relationships/image" Target="../media/image32.png"/><Relationship Id="rId9" Type="http://schemas.openxmlformats.org/officeDocument/2006/relationships/customXml" Target="../ink/ink32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43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49.xml"/><Relationship Id="rId18" Type="http://schemas.openxmlformats.org/officeDocument/2006/relationships/image" Target="../media/image57.png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54.png"/><Relationship Id="rId17" Type="http://schemas.openxmlformats.org/officeDocument/2006/relationships/customXml" Target="../ink/ink51.xml"/><Relationship Id="rId25" Type="http://schemas.openxmlformats.org/officeDocument/2006/relationships/image" Target="../media/image61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customXml" Target="../ink/ink48.xml"/><Relationship Id="rId24" Type="http://schemas.openxmlformats.org/officeDocument/2006/relationships/image" Target="../media/image60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53.png"/><Relationship Id="rId19" Type="http://schemas.openxmlformats.org/officeDocument/2006/relationships/customXml" Target="../ink/ink52.xml"/><Relationship Id="rId4" Type="http://schemas.openxmlformats.org/officeDocument/2006/relationships/image" Target="../media/image50.png"/><Relationship Id="rId9" Type="http://schemas.openxmlformats.org/officeDocument/2006/relationships/customXml" Target="../ink/ink47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customXml" Target="../ink/ink5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customXml" Target="../ink/ink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ustomXml" Target="../ink/ink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60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customXml" Target="../ink/ink63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1" Type="http://schemas.openxmlformats.org/officeDocument/2006/relationships/image" Target="../media/image89.png"/><Relationship Id="rId5" Type="http://schemas.openxmlformats.org/officeDocument/2006/relationships/image" Target="../media/image86.png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12" Type="http://schemas.openxmlformats.org/officeDocument/2006/relationships/customXml" Target="../ink/ink73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customXml" Target="../ink/ink70.xml"/><Relationship Id="rId15" Type="http://schemas.openxmlformats.org/officeDocument/2006/relationships/image" Target="../media/image97.png"/><Relationship Id="rId10" Type="http://schemas.openxmlformats.org/officeDocument/2006/relationships/customXml" Target="../ink/ink72.xml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14" Type="http://schemas.openxmlformats.org/officeDocument/2006/relationships/customXml" Target="../ink/ink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scala-lang.org/download/scala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customXml" Target="../ink/ink81.xml"/><Relationship Id="rId3" Type="http://schemas.openxmlformats.org/officeDocument/2006/relationships/customXml" Target="../ink/ink77.xml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3.png"/><Relationship Id="rId5" Type="http://schemas.openxmlformats.org/officeDocument/2006/relationships/customXml" Target="../ink/ink78.xml"/><Relationship Id="rId15" Type="http://schemas.openxmlformats.org/officeDocument/2006/relationships/image" Target="../media/image116.png"/><Relationship Id="rId10" Type="http://schemas.openxmlformats.org/officeDocument/2006/relationships/customXml" Target="../ink/ink80.xml"/><Relationship Id="rId4" Type="http://schemas.openxmlformats.org/officeDocument/2006/relationships/image" Target="../media/image109.png"/><Relationship Id="rId9" Type="http://schemas.openxmlformats.org/officeDocument/2006/relationships/image" Target="../media/image112.png"/><Relationship Id="rId1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customXml" Target="../ink/ink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2.xml"/><Relationship Id="rId18" Type="http://schemas.openxmlformats.org/officeDocument/2006/relationships/customXml" Target="../ink/ink16.xml"/><Relationship Id="rId26" Type="http://schemas.openxmlformats.org/officeDocument/2006/relationships/image" Target="../media/image8.png"/><Relationship Id="rId3" Type="http://schemas.openxmlformats.org/officeDocument/2006/relationships/image" Target="../media/image3.png"/><Relationship Id="rId21" Type="http://schemas.openxmlformats.org/officeDocument/2006/relationships/customXml" Target="../ink/ink19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customXml" Target="../ink/ink15.xml"/><Relationship Id="rId25" Type="http://schemas.openxmlformats.org/officeDocument/2006/relationships/customXml" Target="../ink/ink21.xml"/><Relationship Id="rId2" Type="http://schemas.openxmlformats.org/officeDocument/2006/relationships/customXml" Target="../ink/ink3.xml"/><Relationship Id="rId16" Type="http://schemas.openxmlformats.org/officeDocument/2006/relationships/image" Target="../media/image5.png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24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customXml" Target="../ink/ink14.xml"/><Relationship Id="rId23" Type="http://schemas.openxmlformats.org/officeDocument/2006/relationships/customXml" Target="../ink/ink20.xml"/><Relationship Id="rId28" Type="http://schemas.openxmlformats.org/officeDocument/2006/relationships/image" Target="../media/image9.png"/><Relationship Id="rId10" Type="http://schemas.openxmlformats.org/officeDocument/2006/relationships/customXml" Target="../ink/ink9.xml"/><Relationship Id="rId19" Type="http://schemas.openxmlformats.org/officeDocument/2006/relationships/customXml" Target="../ink/ink17.xml"/><Relationship Id="rId4" Type="http://schemas.openxmlformats.org/officeDocument/2006/relationships/customXml" Target="../ink/ink4.xml"/><Relationship Id="rId9" Type="http://schemas.openxmlformats.org/officeDocument/2006/relationships/customXml" Target="../ink/ink8.xml"/><Relationship Id="rId14" Type="http://schemas.openxmlformats.org/officeDocument/2006/relationships/customXml" Target="../ink/ink13.xml"/><Relationship Id="rId22" Type="http://schemas.openxmlformats.org/officeDocument/2006/relationships/image" Target="../media/image6.png"/><Relationship Id="rId27" Type="http://schemas.openxmlformats.org/officeDocument/2006/relationships/customXml" Target="../ink/ink2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12" Type="http://schemas.openxmlformats.org/officeDocument/2006/relationships/customXml" Target="../ink/ink88.xml"/><Relationship Id="rId17" Type="http://schemas.openxmlformats.org/officeDocument/2006/relationships/image" Target="../media/image139.png"/><Relationship Id="rId2" Type="http://schemas.openxmlformats.org/officeDocument/2006/relationships/image" Target="../media/image131.png"/><Relationship Id="rId16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38.png"/><Relationship Id="rId10" Type="http://schemas.openxmlformats.org/officeDocument/2006/relationships/customXml" Target="../ink/ink87.xml"/><Relationship Id="rId4" Type="http://schemas.openxmlformats.org/officeDocument/2006/relationships/customXml" Target="../ink/ink84.xml"/><Relationship Id="rId9" Type="http://schemas.openxmlformats.org/officeDocument/2006/relationships/image" Target="../media/image135.png"/><Relationship Id="rId14" Type="http://schemas.openxmlformats.org/officeDocument/2006/relationships/customXml" Target="../ink/ink8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customXml" Target="../ink/ink96.xml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12" Type="http://schemas.openxmlformats.org/officeDocument/2006/relationships/image" Target="../media/image145.png"/><Relationship Id="rId17" Type="http://schemas.openxmlformats.org/officeDocument/2006/relationships/image" Target="../media/image148.png"/><Relationship Id="rId2" Type="http://schemas.openxmlformats.org/officeDocument/2006/relationships/image" Target="../media/image140.png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5" Type="http://schemas.openxmlformats.org/officeDocument/2006/relationships/image" Target="../media/image147.png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customXml" Target="../ink/ink94.xml"/><Relationship Id="rId1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customXml" Target="../ink/ink100.xml"/><Relationship Id="rId12" Type="http://schemas.openxmlformats.org/officeDocument/2006/relationships/image" Target="../media/image154.png"/><Relationship Id="rId2" Type="http://schemas.openxmlformats.org/officeDocument/2006/relationships/image" Target="../media/image149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customXml" Target="../ink/ink101.xml"/><Relationship Id="rId14" Type="http://schemas.openxmlformats.org/officeDocument/2006/relationships/image" Target="../media/image1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customXml" Target="../ink/ink106.xml"/><Relationship Id="rId4" Type="http://schemas.openxmlformats.org/officeDocument/2006/relationships/image" Target="../media/image1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customXml" Target="../ink/ink111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11" Type="http://schemas.openxmlformats.org/officeDocument/2006/relationships/image" Target="../media/image165.png"/><Relationship Id="rId5" Type="http://schemas.openxmlformats.org/officeDocument/2006/relationships/image" Target="../media/image162.png"/><Relationship Id="rId10" Type="http://schemas.openxmlformats.org/officeDocument/2006/relationships/customXml" Target="../ink/ink110.xml"/><Relationship Id="rId4" Type="http://schemas.openxmlformats.org/officeDocument/2006/relationships/customXml" Target="../ink/ink107.xml"/><Relationship Id="rId9" Type="http://schemas.openxmlformats.org/officeDocument/2006/relationships/image" Target="../media/image164.png"/><Relationship Id="rId14" Type="http://schemas.openxmlformats.org/officeDocument/2006/relationships/image" Target="../media/image1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2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3" Type="http://schemas.openxmlformats.org/officeDocument/2006/relationships/image" Target="../media/image171.png"/><Relationship Id="rId7" Type="http://schemas.openxmlformats.org/officeDocument/2006/relationships/image" Target="../media/image17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175.png"/><Relationship Id="rId5" Type="http://schemas.openxmlformats.org/officeDocument/2006/relationships/image" Target="../media/image172.png"/><Relationship Id="rId10" Type="http://schemas.openxmlformats.org/officeDocument/2006/relationships/customXml" Target="../ink/ink116.xml"/><Relationship Id="rId4" Type="http://schemas.openxmlformats.org/officeDocument/2006/relationships/customXml" Target="../ink/ink113.xml"/><Relationship Id="rId9" Type="http://schemas.openxmlformats.org/officeDocument/2006/relationships/image" Target="../media/image1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13.png"/><Relationship Id="rId4" Type="http://schemas.openxmlformats.org/officeDocument/2006/relationships/customXml" Target="../ink/ink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25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2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7541-9AEE-42A3-82F6-4774F7AC2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5A964-65BA-457C-9CA9-C84471162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6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0614-22FB-45D1-9F67-9943EC4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08" y="233917"/>
            <a:ext cx="10178322" cy="6220045"/>
          </a:xfrm>
        </p:spPr>
        <p:txBody>
          <a:bodyPr/>
          <a:lstStyle/>
          <a:p>
            <a:r>
              <a:rPr lang="en-US" dirty="0"/>
              <a:t>Variables need to be initialized when they are created.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you do not need to give the data type. It can detect the type by the initial value!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E44A6-27E5-4913-82F8-5C483A2C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91" y="723677"/>
            <a:ext cx="11402789" cy="1392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4E3FB-DAB6-4E26-AD74-5C6188E1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15" y="3043571"/>
            <a:ext cx="3195195" cy="2682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3C07D-4CF9-45A3-92D9-2E90541D6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85" y="3043571"/>
            <a:ext cx="3231858" cy="7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7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2FAF-52B2-42A3-BD95-23137D07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08" y="467834"/>
            <a:ext cx="10178322" cy="6156250"/>
          </a:xfrm>
        </p:spPr>
        <p:txBody>
          <a:bodyPr/>
          <a:lstStyle/>
          <a:p>
            <a:r>
              <a:rPr lang="en-US" dirty="0"/>
              <a:t>2. using </a:t>
            </a:r>
            <a:r>
              <a:rPr lang="en-US" dirty="0" err="1"/>
              <a:t>val</a:t>
            </a:r>
            <a:endParaRPr lang="en-US" dirty="0"/>
          </a:p>
          <a:p>
            <a:pPr lvl="1"/>
            <a:r>
              <a:rPr lang="en-US" dirty="0"/>
              <a:t>This is defining a constant.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5807-761D-4463-80DB-632FD853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01" y="1288752"/>
            <a:ext cx="5349193" cy="28685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041017-7607-4B11-BE46-6F56C2062EF1}"/>
              </a:ext>
            </a:extLst>
          </p:cNvPr>
          <p:cNvSpPr txBox="1">
            <a:spLocks/>
          </p:cNvSpPr>
          <p:nvPr/>
        </p:nvSpPr>
        <p:spPr>
          <a:xfrm>
            <a:off x="1251678" y="4306186"/>
            <a:ext cx="10178322" cy="231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Initialization of </a:t>
            </a:r>
            <a:r>
              <a:rPr lang="en-US" dirty="0" err="1"/>
              <a:t>val</a:t>
            </a:r>
            <a:r>
              <a:rPr lang="en-US" dirty="0"/>
              <a:t> can be delayed until the first read!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F92BA-4980-4222-BCAE-F196AED31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00" y="4788971"/>
            <a:ext cx="3549999" cy="1760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62AD7C7-41AD-4B77-B3A3-82247F1442DE}"/>
                  </a:ext>
                </a:extLst>
              </p14:cNvPr>
              <p14:cNvContentPartPr/>
              <p14:nvPr/>
            </p14:nvContentPartPr>
            <p14:xfrm>
              <a:off x="5804925" y="5190329"/>
              <a:ext cx="1467720" cy="16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62AD7C7-41AD-4B77-B3A3-82247F1442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6285" y="5181689"/>
                <a:ext cx="14853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A23A75-954C-434A-A568-8CC3739CFD3B}"/>
                  </a:ext>
                </a:extLst>
              </p14:cNvPr>
              <p14:cNvContentPartPr/>
              <p14:nvPr/>
            </p14:nvContentPartPr>
            <p14:xfrm>
              <a:off x="6219645" y="5956769"/>
              <a:ext cx="1351440" cy="15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A23A75-954C-434A-A568-8CC3739CFD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1005" y="5947769"/>
                <a:ext cx="1369080" cy="174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45B2AD-C6C6-423A-A5B4-5CB192DE89A0}"/>
              </a:ext>
            </a:extLst>
          </p:cNvPr>
          <p:cNvSpPr txBox="1"/>
          <p:nvPr/>
        </p:nvSpPr>
        <p:spPr>
          <a:xfrm>
            <a:off x="7272645" y="4997302"/>
            <a:ext cx="419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have value yet.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92D3B-3B96-44CF-BA58-0CA43B0DEEDD}"/>
              </a:ext>
            </a:extLst>
          </p:cNvPr>
          <p:cNvSpPr txBox="1"/>
          <p:nvPr/>
        </p:nvSpPr>
        <p:spPr>
          <a:xfrm>
            <a:off x="7687326" y="5895761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value is assigned now.</a:t>
            </a:r>
          </a:p>
        </p:txBody>
      </p:sp>
    </p:spTree>
    <p:extLst>
      <p:ext uri="{BB962C8B-B14F-4D97-AF65-F5344CB8AC3E}">
        <p14:creationId xmlns:p14="http://schemas.microsoft.com/office/powerpoint/2010/main" val="328336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C9A0-6F72-4D27-8B2B-1F4A6728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a block of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010F-EF5B-4D46-9A4C-E69975414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9353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B621-5C11-4B8A-8622-5A0E4B3E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83" y="1320959"/>
            <a:ext cx="7071478" cy="773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AAE2F-0147-4459-8D29-B13B35E1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383" y="2286001"/>
            <a:ext cx="4335628" cy="1492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49372-F143-49DA-A2B1-A97A9BE8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382" y="3996101"/>
            <a:ext cx="3215193" cy="1873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634357-CCC5-4B0F-837A-1ED7F9F3BF2D}"/>
              </a:ext>
            </a:extLst>
          </p:cNvPr>
          <p:cNvSpPr txBox="1"/>
          <p:nvPr/>
        </p:nvSpPr>
        <p:spPr>
          <a:xfrm>
            <a:off x="6283842" y="4433777"/>
            <a:ext cx="407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not need to give a variable on LHS. It will create a temporary variable to store the result.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365CF-D745-4836-9C60-83421D30DB7F}"/>
              </a:ext>
            </a:extLst>
          </p:cNvPr>
          <p:cNvSpPr txBox="1"/>
          <p:nvPr/>
        </p:nvSpPr>
        <p:spPr>
          <a:xfrm>
            <a:off x="6826102" y="2814821"/>
            <a:ext cx="380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code can be put on several lines. </a:t>
            </a:r>
          </a:p>
        </p:txBody>
      </p:sp>
    </p:spTree>
    <p:extLst>
      <p:ext uri="{BB962C8B-B14F-4D97-AF65-F5344CB8AC3E}">
        <p14:creationId xmlns:p14="http://schemas.microsoft.com/office/powerpoint/2010/main" val="203145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2790-2E88-4D0E-9405-48641B70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any IDE, Eclipse?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CF4E-E66A-4A81-9BB8-FA8F8342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12112"/>
            <a:ext cx="10178322" cy="3593591"/>
          </a:xfrm>
        </p:spPr>
        <p:txBody>
          <a:bodyPr/>
          <a:lstStyle/>
          <a:p>
            <a:r>
              <a:rPr lang="en-US" dirty="0"/>
              <a:t>Let’s install Scala IDE for Eclipse.</a:t>
            </a:r>
          </a:p>
          <a:p>
            <a:r>
              <a:rPr lang="en-US" dirty="0"/>
              <a:t>Go to Eclipse Marketplace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83441-0E76-4A55-A477-D697E574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95" y="1991476"/>
            <a:ext cx="6782711" cy="4738934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AFA9362-9156-4D05-8B32-B820EA6DE991}"/>
              </a:ext>
            </a:extLst>
          </p:cNvPr>
          <p:cNvSpPr/>
          <p:nvPr/>
        </p:nvSpPr>
        <p:spPr>
          <a:xfrm>
            <a:off x="4846964" y="3008907"/>
            <a:ext cx="2987749" cy="25200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0DD42B-6A6F-4F58-ABA3-5A0A6709F2C2}"/>
              </a:ext>
            </a:extLst>
          </p:cNvPr>
          <p:cNvGrpSpPr/>
          <p:nvPr/>
        </p:nvGrpSpPr>
        <p:grpSpPr>
          <a:xfrm>
            <a:off x="6038665" y="2079569"/>
            <a:ext cx="2247480" cy="1020600"/>
            <a:chOff x="6038665" y="2079569"/>
            <a:chExt cx="2247480" cy="10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77C358-1C32-445B-8AF2-630C0D2DDF12}"/>
                    </a:ext>
                  </a:extLst>
                </p14:cNvPr>
                <p14:cNvContentPartPr/>
                <p14:nvPr/>
              </p14:nvContentPartPr>
              <p14:xfrm>
                <a:off x="6038665" y="2264609"/>
                <a:ext cx="220680" cy="35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77C358-1C32-445B-8AF2-630C0D2DDF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30025" y="2255609"/>
                  <a:ext cx="238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7DBCFF-0443-4637-88B3-4E9D6E65FE11}"/>
                    </a:ext>
                  </a:extLst>
                </p14:cNvPr>
                <p14:cNvContentPartPr/>
                <p14:nvPr/>
              </p14:nvContentPartPr>
              <p14:xfrm>
                <a:off x="6238825" y="2443529"/>
                <a:ext cx="211320" cy="27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7DBCFF-0443-4637-88B3-4E9D6E65FE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0185" y="2434889"/>
                  <a:ext cx="228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FB49F7-EF8A-4FFC-B5A5-969D587EF472}"/>
                    </a:ext>
                  </a:extLst>
                </p14:cNvPr>
                <p14:cNvContentPartPr/>
                <p14:nvPr/>
              </p14:nvContentPartPr>
              <p14:xfrm>
                <a:off x="6537265" y="2079569"/>
                <a:ext cx="161280" cy="74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FB49F7-EF8A-4FFC-B5A5-969D587EF4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28265" y="2070569"/>
                  <a:ext cx="17892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46132B-DFA1-4113-88F7-5F1316C20BD8}"/>
                    </a:ext>
                  </a:extLst>
                </p14:cNvPr>
                <p14:cNvContentPartPr/>
                <p14:nvPr/>
              </p14:nvContentPartPr>
              <p14:xfrm>
                <a:off x="6898705" y="2658449"/>
                <a:ext cx="263160" cy="28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46132B-DFA1-4113-88F7-5F1316C20B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89705" y="2649449"/>
                  <a:ext cx="280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07296B-4AED-461D-9057-4E3B4329A12D}"/>
                    </a:ext>
                  </a:extLst>
                </p14:cNvPr>
                <p14:cNvContentPartPr/>
                <p14:nvPr/>
              </p14:nvContentPartPr>
              <p14:xfrm>
                <a:off x="7148905" y="2545049"/>
                <a:ext cx="113760" cy="70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07296B-4AED-461D-9057-4E3B4329A1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9905" y="2536049"/>
                  <a:ext cx="13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FAAF91-8903-40FC-AD80-5760054A39D3}"/>
                    </a:ext>
                  </a:extLst>
                </p14:cNvPr>
                <p14:cNvContentPartPr/>
                <p14:nvPr/>
              </p14:nvContentPartPr>
              <p14:xfrm>
                <a:off x="7188865" y="2687969"/>
                <a:ext cx="291600" cy="317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FAAF91-8903-40FC-AD80-5760054A39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0225" y="2678969"/>
                  <a:ext cx="309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0CE826-C6B4-42C5-A727-B1064F6CAAC4}"/>
                    </a:ext>
                  </a:extLst>
                </p14:cNvPr>
                <p14:cNvContentPartPr/>
                <p14:nvPr/>
              </p14:nvContentPartPr>
              <p14:xfrm>
                <a:off x="7483345" y="2740529"/>
                <a:ext cx="258120" cy="257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0CE826-C6B4-42C5-A727-B1064F6CAA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74705" y="2731889"/>
                  <a:ext cx="275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E9C585-0119-4C96-A3C8-C5BBDB06C7B9}"/>
                    </a:ext>
                  </a:extLst>
                </p14:cNvPr>
                <p14:cNvContentPartPr/>
                <p14:nvPr/>
              </p14:nvContentPartPr>
              <p14:xfrm>
                <a:off x="7654705" y="2586089"/>
                <a:ext cx="631440" cy="12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E9C585-0119-4C96-A3C8-C5BBDB06C7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46065" y="2577449"/>
                  <a:ext cx="64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1A4C09-3D1B-4131-A5EC-F921F08032B2}"/>
                    </a:ext>
                  </a:extLst>
                </p14:cNvPr>
                <p14:cNvContentPartPr/>
                <p14:nvPr/>
              </p14:nvContentPartPr>
              <p14:xfrm>
                <a:off x="7747945" y="2834489"/>
                <a:ext cx="37584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1A4C09-3D1B-4131-A5EC-F921F08032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8945" y="2825849"/>
                  <a:ext cx="393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1CD8F7-7CB5-4256-A62C-B13BE775D2CB}"/>
                    </a:ext>
                  </a:extLst>
                </p14:cNvPr>
                <p14:cNvContentPartPr/>
                <p14:nvPr/>
              </p14:nvContentPartPr>
              <p14:xfrm>
                <a:off x="7229905" y="2774729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1CD8F7-7CB5-4256-A62C-B13BE775D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20905" y="27660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D18698-BF09-4401-BA7B-10901D891630}"/>
                    </a:ext>
                  </a:extLst>
                </p14:cNvPr>
                <p14:cNvContentPartPr/>
                <p14:nvPr/>
              </p14:nvContentPartPr>
              <p14:xfrm>
                <a:off x="6517465" y="2700569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D18698-BF09-4401-BA7B-10901D8916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08465" y="2691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83A9E2-ECD0-4BBA-97D5-1FCE3B7A5683}"/>
                    </a:ext>
                  </a:extLst>
                </p14:cNvPr>
                <p14:cNvContentPartPr/>
                <p14:nvPr/>
              </p14:nvContentPartPr>
              <p14:xfrm>
                <a:off x="6504865" y="2700569"/>
                <a:ext cx="21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83A9E2-ECD0-4BBA-97D5-1FCE3B7A56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95865" y="2691929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44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8E62-4D1F-40CB-9CA4-0B013B75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IntelliJ?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54C6-5253-4C9D-8ECF-7BC31B0D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7051"/>
            <a:ext cx="10178322" cy="5263116"/>
          </a:xfrm>
        </p:spPr>
        <p:txBody>
          <a:bodyPr/>
          <a:lstStyle/>
          <a:p>
            <a:r>
              <a:rPr lang="en-US" dirty="0"/>
              <a:t>Install IntelliJ</a:t>
            </a:r>
          </a:p>
          <a:p>
            <a:r>
              <a:rPr lang="en-US" dirty="0"/>
              <a:t>Then install Scala plugin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AE112-EFC5-40FE-A831-D74969545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823" y="1283833"/>
            <a:ext cx="7473461" cy="54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63DE-D910-4917-B6F7-407AF14B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“Hello World”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122B-E5A5-4728-B749-E550C0E8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56661"/>
            <a:ext cx="10178322" cy="4422932"/>
          </a:xfrm>
        </p:spPr>
        <p:txBody>
          <a:bodyPr/>
          <a:lstStyle/>
          <a:p>
            <a:r>
              <a:rPr lang="en-US" dirty="0"/>
              <a:t>Open IntelliJ and click New Project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D86FE-712B-47A0-AF00-7C2F3576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27" y="2045512"/>
            <a:ext cx="9975223" cy="21722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B4B70A-C2BD-47F8-B261-BA36B5F0CD14}"/>
                  </a:ext>
                </a:extLst>
              </p14:cNvPr>
              <p14:cNvContentPartPr/>
              <p14:nvPr/>
            </p14:nvContentPartPr>
            <p14:xfrm>
              <a:off x="7867901" y="1587952"/>
              <a:ext cx="480600" cy="91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B4B70A-C2BD-47F8-B261-BA36B5F0CD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4901" y="1524952"/>
                <a:ext cx="60624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57CA-8B81-4354-9151-44BF8872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20" y="255183"/>
            <a:ext cx="10178322" cy="3593591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dirty="0" err="1"/>
              <a:t>sbt</a:t>
            </a:r>
            <a:r>
              <a:rPr lang="en-US" dirty="0"/>
              <a:t> project.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6E2B-5E2E-42E0-969D-85AE7676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2" y="679786"/>
            <a:ext cx="10868025" cy="46512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714008-4C06-421E-8D7F-0E38EEDDBC96}"/>
                  </a:ext>
                </a:extLst>
              </p14:cNvPr>
              <p14:cNvContentPartPr/>
              <p14:nvPr/>
            </p14:nvContentPartPr>
            <p14:xfrm>
              <a:off x="509593" y="3665729"/>
              <a:ext cx="580680" cy="54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714008-4C06-421E-8D7F-0E38EEDDB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953" y="3603089"/>
                <a:ext cx="70632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380C754-3A91-422F-AEDB-3168A102C9E0}"/>
                  </a:ext>
                </a:extLst>
              </p14:cNvPr>
              <p14:cNvContentPartPr/>
              <p14:nvPr/>
            </p14:nvContentPartPr>
            <p14:xfrm>
              <a:off x="4847953" y="882209"/>
              <a:ext cx="519840" cy="40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380C754-3A91-422F-AEDB-3168A102C9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5313" y="819569"/>
                <a:ext cx="645480" cy="5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7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CC65-A8E8-4CA8-9377-1BE50069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50" y="159490"/>
            <a:ext cx="10178322" cy="3593591"/>
          </a:xfrm>
        </p:spPr>
        <p:txBody>
          <a:bodyPr/>
          <a:lstStyle/>
          <a:p>
            <a:r>
              <a:rPr lang="en-US" dirty="0"/>
              <a:t>Name your project and choose its folder.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1BF35-DA0F-4BCF-A025-8E73064FE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01" y="733194"/>
            <a:ext cx="10398848" cy="35935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84F555-214C-4C75-8130-E8F53FB39F33}"/>
                  </a:ext>
                </a:extLst>
              </p14:cNvPr>
              <p14:cNvContentPartPr/>
              <p14:nvPr/>
            </p14:nvContentPartPr>
            <p14:xfrm>
              <a:off x="2241553" y="1209449"/>
              <a:ext cx="947880" cy="472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84F555-214C-4C75-8130-E8F53FB39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3913" y="1191809"/>
                <a:ext cx="98352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0F6A4BD-9062-455B-AF9F-484110C750A9}"/>
              </a:ext>
            </a:extLst>
          </p:cNvPr>
          <p:cNvGrpSpPr/>
          <p:nvPr/>
        </p:nvGrpSpPr>
        <p:grpSpPr>
          <a:xfrm>
            <a:off x="3487153" y="2700569"/>
            <a:ext cx="416520" cy="332280"/>
            <a:chOff x="3487153" y="2700569"/>
            <a:chExt cx="41652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A4073B-6279-4339-8CA3-86112B665E7A}"/>
                    </a:ext>
                  </a:extLst>
                </p14:cNvPr>
                <p14:cNvContentPartPr/>
                <p14:nvPr/>
              </p14:nvContentPartPr>
              <p14:xfrm>
                <a:off x="3565273" y="2858609"/>
                <a:ext cx="338400" cy="174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A4073B-6279-4339-8CA3-86112B665E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7633" y="2840609"/>
                  <a:ext cx="374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17313F-AF02-496A-84C8-8B0D40B24E3F}"/>
                    </a:ext>
                  </a:extLst>
                </p14:cNvPr>
                <p14:cNvContentPartPr/>
                <p14:nvPr/>
              </p14:nvContentPartPr>
              <p14:xfrm>
                <a:off x="3487153" y="2700569"/>
                <a:ext cx="265320" cy="234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17313F-AF02-496A-84C8-8B0D40B24E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9153" y="2682569"/>
                  <a:ext cx="30096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362913-E719-4A3E-B821-2873D9574B86}"/>
                  </a:ext>
                </a:extLst>
              </p14:cNvPr>
              <p14:cNvContentPartPr/>
              <p14:nvPr/>
            </p14:nvContentPartPr>
            <p14:xfrm>
              <a:off x="5330374" y="2256725"/>
              <a:ext cx="163080" cy="46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362913-E719-4A3E-B821-2873D9574B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2734" y="2239085"/>
                <a:ext cx="19872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DF027B6-ED9B-4EE2-90F2-7FCBE6414080}"/>
              </a:ext>
            </a:extLst>
          </p:cNvPr>
          <p:cNvGrpSpPr/>
          <p:nvPr/>
        </p:nvGrpSpPr>
        <p:grpSpPr>
          <a:xfrm>
            <a:off x="5213014" y="1426925"/>
            <a:ext cx="1004400" cy="673200"/>
            <a:chOff x="5213014" y="1426925"/>
            <a:chExt cx="100440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FDF15E-328F-4B0F-9234-54CE5EA7964A}"/>
                    </a:ext>
                  </a:extLst>
                </p14:cNvPr>
                <p14:cNvContentPartPr/>
                <p14:nvPr/>
              </p14:nvContentPartPr>
              <p14:xfrm>
                <a:off x="5213014" y="1643285"/>
                <a:ext cx="249840" cy="33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FDF15E-328F-4B0F-9234-54CE5EA796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95014" y="1625645"/>
                  <a:ext cx="285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C20D6E-98BD-4DC4-BE1C-85FCA0EF3D6C}"/>
                    </a:ext>
                  </a:extLst>
                </p14:cNvPr>
                <p14:cNvContentPartPr/>
                <p14:nvPr/>
              </p14:nvContentPartPr>
              <p14:xfrm>
                <a:off x="5495974" y="1799165"/>
                <a:ext cx="97200" cy="127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C20D6E-98BD-4DC4-BE1C-85FCA0EF3D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7974" y="1781165"/>
                  <a:ext cx="132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526EB7-544A-4343-A60C-0F04B1BC95B8}"/>
                    </a:ext>
                  </a:extLst>
                </p14:cNvPr>
                <p14:cNvContentPartPr/>
                <p14:nvPr/>
              </p14:nvContentPartPr>
              <p14:xfrm>
                <a:off x="5663014" y="1818245"/>
                <a:ext cx="76320" cy="158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526EB7-544A-4343-A60C-0F04B1BC95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5374" y="1800605"/>
                  <a:ext cx="111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F2FD9D-8621-4619-9AF7-D35A7EA35401}"/>
                    </a:ext>
                  </a:extLst>
                </p14:cNvPr>
                <p14:cNvContentPartPr/>
                <p14:nvPr/>
              </p14:nvContentPartPr>
              <p14:xfrm>
                <a:off x="5797654" y="1595045"/>
                <a:ext cx="76320" cy="41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F2FD9D-8621-4619-9AF7-D35A7EA354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9654" y="1577045"/>
                  <a:ext cx="1119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A9C6E4-5995-41EE-AB6E-B9A8E4CD55DD}"/>
                    </a:ext>
                  </a:extLst>
                </p14:cNvPr>
                <p14:cNvContentPartPr/>
                <p14:nvPr/>
              </p14:nvContentPartPr>
              <p14:xfrm>
                <a:off x="5690014" y="1672805"/>
                <a:ext cx="175320" cy="10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A9C6E4-5995-41EE-AB6E-B9A8E4CD55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72014" y="1654805"/>
                  <a:ext cx="21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402DBE-EBC8-49F3-AAC1-DAE409FD7583}"/>
                    </a:ext>
                  </a:extLst>
                </p14:cNvPr>
                <p14:cNvContentPartPr/>
                <p14:nvPr/>
              </p14:nvContentPartPr>
              <p14:xfrm>
                <a:off x="6040294" y="1426925"/>
                <a:ext cx="160200" cy="42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402DBE-EBC8-49F3-AAC1-DAE409FD75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22294" y="1408925"/>
                  <a:ext cx="1958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0D7BFC-173B-436B-A922-EA28D5FAFCDC}"/>
                    </a:ext>
                  </a:extLst>
                </p14:cNvPr>
                <p14:cNvContentPartPr/>
                <p14:nvPr/>
              </p14:nvContentPartPr>
              <p14:xfrm>
                <a:off x="6060094" y="1923725"/>
                <a:ext cx="157320" cy="176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0D7BFC-173B-436B-A922-EA28D5FAFC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2454" y="1905725"/>
                  <a:ext cx="192960" cy="212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7F34887-71C7-463F-A5E7-381554D7E37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38754" y="3753081"/>
            <a:ext cx="5688147" cy="29389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53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1D1C31-065F-4868-9D5D-4BAD58B6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17" y="371886"/>
            <a:ext cx="6653719" cy="61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84DD-DCF8-4D27-958A-2C9D5230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create 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A52F-F141-4ABE-AB12-9D1C70F5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CC6E2-163B-4AB1-9908-1586816E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1198999"/>
            <a:ext cx="5817140" cy="5345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AA9D2B-B31E-44D5-AEEE-2EA4BB0C45B7}"/>
                  </a:ext>
                </a:extLst>
              </p14:cNvPr>
              <p14:cNvContentPartPr/>
              <p14:nvPr/>
            </p14:nvContentPartPr>
            <p14:xfrm>
              <a:off x="2478454" y="2927765"/>
              <a:ext cx="585720" cy="18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AA9D2B-B31E-44D5-AEEE-2EA4BB0C45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814" y="2910125"/>
                <a:ext cx="621360" cy="221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B5E81A-E235-4F96-BDFA-7FC7A89B7A6E}"/>
              </a:ext>
            </a:extLst>
          </p:cNvPr>
          <p:cNvSpPr txBox="1"/>
          <p:nvPr/>
        </p:nvSpPr>
        <p:spPr>
          <a:xfrm>
            <a:off x="3167988" y="2690015"/>
            <a:ext cx="51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and create a package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name it package1)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2C711-B734-499C-938F-7A9450BC5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177" y="2598602"/>
            <a:ext cx="44386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EBE3-FF44-4510-AE41-4F020323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4EAB-E2E0-4452-9B0F-BA3BE0615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Statically typed</a:t>
            </a:r>
          </a:p>
          <a:p>
            <a:r>
              <a:rPr lang="en-US" dirty="0"/>
              <a:t>Runs on JVM (mix Java and SCALA)</a:t>
            </a:r>
          </a:p>
          <a:p>
            <a:r>
              <a:rPr lang="en-US" dirty="0"/>
              <a:t>OO &amp; Functional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0063-10B7-49D0-9959-93AB2267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create a Scala object that has “Hello World”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0E94F-594D-43A7-9217-07686C22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2051503"/>
            <a:ext cx="7046068" cy="20979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1FDFA2E-4962-47DF-AEA0-1F7AE41CB88B}"/>
              </a:ext>
            </a:extLst>
          </p:cNvPr>
          <p:cNvGrpSpPr/>
          <p:nvPr/>
        </p:nvGrpSpPr>
        <p:grpSpPr>
          <a:xfrm>
            <a:off x="7236934" y="2350819"/>
            <a:ext cx="4358234" cy="2918896"/>
            <a:chOff x="7236934" y="2350819"/>
            <a:chExt cx="4358234" cy="29188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70029F-3F06-45B6-8411-E92B3234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0374" y="3029213"/>
              <a:ext cx="4074794" cy="224050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D7E556-611B-45FD-85E8-43EA37D3246A}"/>
                    </a:ext>
                  </a:extLst>
                </p14:cNvPr>
                <p14:cNvContentPartPr/>
                <p14:nvPr/>
              </p14:nvContentPartPr>
              <p14:xfrm>
                <a:off x="7236934" y="2527805"/>
                <a:ext cx="1006920" cy="661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D7E556-611B-45FD-85E8-43EA37D324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9294" y="2510165"/>
                  <a:ext cx="1042560" cy="6969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917BE-D7A8-475B-97FC-DB3E3543BC91}"/>
                </a:ext>
              </a:extLst>
            </p:cNvPr>
            <p:cNvSpPr txBox="1"/>
            <p:nvPr/>
          </p:nvSpPr>
          <p:spPr>
            <a:xfrm>
              <a:off x="8164341" y="2350819"/>
              <a:ext cx="3143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the pop up, </a:t>
              </a:r>
            </a:p>
            <a:p>
              <a:r>
                <a:rPr lang="en-US" dirty="0"/>
                <a:t>change it to object and name it!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F5A77A-B58B-494B-BD64-09B8175E0342}"/>
              </a:ext>
            </a:extLst>
          </p:cNvPr>
          <p:cNvGrpSpPr/>
          <p:nvPr/>
        </p:nvGrpSpPr>
        <p:grpSpPr>
          <a:xfrm>
            <a:off x="72696" y="4429797"/>
            <a:ext cx="10510619" cy="2331332"/>
            <a:chOff x="72696" y="4429797"/>
            <a:chExt cx="10510619" cy="23313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8F9BFC-F003-403D-A8F4-6136E9C30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6" y="4429797"/>
              <a:ext cx="7366168" cy="233133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996730-18F0-4407-93D6-79125DB13C49}"/>
                    </a:ext>
                  </a:extLst>
                </p14:cNvPr>
                <p14:cNvContentPartPr/>
                <p14:nvPr/>
              </p14:nvContentPartPr>
              <p14:xfrm>
                <a:off x="7186090" y="5155445"/>
                <a:ext cx="956520" cy="101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996730-18F0-4407-93D6-79125DB13C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68090" y="5137445"/>
                  <a:ext cx="992160" cy="10458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1BAAC0-254B-426D-B37C-DC34D8A9D69F}"/>
                </a:ext>
              </a:extLst>
            </p:cNvPr>
            <p:cNvSpPr txBox="1"/>
            <p:nvPr/>
          </p:nvSpPr>
          <p:spPr>
            <a:xfrm>
              <a:off x="7438864" y="6239745"/>
              <a:ext cx="3144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 method is similar to Java’s.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9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AF71-7D75-4410-9ABF-FAB37444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run the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0E407-FA02-450E-AECA-E36E4CC52799}"/>
              </a:ext>
            </a:extLst>
          </p:cNvPr>
          <p:cNvGrpSpPr/>
          <p:nvPr/>
        </p:nvGrpSpPr>
        <p:grpSpPr>
          <a:xfrm>
            <a:off x="1028901" y="1117448"/>
            <a:ext cx="4619625" cy="5504081"/>
            <a:chOff x="1028901" y="1117448"/>
            <a:chExt cx="4619625" cy="55040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9D6440-2E05-4D38-8B25-B288A25E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901" y="1763779"/>
              <a:ext cx="4619625" cy="48577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D2B137-6721-495F-884C-1E9F45688549}"/>
                </a:ext>
              </a:extLst>
            </p:cNvPr>
            <p:cNvSpPr txBox="1"/>
            <p:nvPr/>
          </p:nvSpPr>
          <p:spPr>
            <a:xfrm>
              <a:off x="1399666" y="1117448"/>
              <a:ext cx="3878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Right click on the tab or inside the file. </a:t>
              </a:r>
            </a:p>
            <a:p>
              <a:r>
                <a:rPr lang="en-US" dirty="0"/>
                <a:t>Then choose Run ‘</a:t>
              </a:r>
              <a:r>
                <a:rPr lang="en-US" dirty="0" err="1"/>
                <a:t>helloWorld</a:t>
              </a:r>
              <a:r>
                <a:rPr lang="en-US" dirty="0"/>
                <a:t>’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978248-9191-4B27-8802-21BEFDD21CF6}"/>
              </a:ext>
            </a:extLst>
          </p:cNvPr>
          <p:cNvGrpSpPr/>
          <p:nvPr/>
        </p:nvGrpSpPr>
        <p:grpSpPr>
          <a:xfrm>
            <a:off x="5710090" y="1264596"/>
            <a:ext cx="6379447" cy="4970430"/>
            <a:chOff x="5710090" y="1264596"/>
            <a:chExt cx="6379447" cy="4970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D545E3-CF81-46F2-8A95-8CC88DFD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8982" y="1784521"/>
              <a:ext cx="5993537" cy="44505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8A9D82-E871-4705-8B19-FF9EB5D3DCE9}"/>
                </a:ext>
              </a:extLst>
            </p:cNvPr>
            <p:cNvSpPr txBox="1"/>
            <p:nvPr/>
          </p:nvSpPr>
          <p:spPr>
            <a:xfrm>
              <a:off x="6001966" y="1264596"/>
              <a:ext cx="6087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you run your program for the first time, it may take a while.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7DC08C-ECB4-446B-BAC0-25FC1BD0F990}"/>
                    </a:ext>
                  </a:extLst>
                </p14:cNvPr>
                <p14:cNvContentPartPr/>
                <p14:nvPr/>
              </p14:nvContentPartPr>
              <p14:xfrm>
                <a:off x="5710090" y="4568645"/>
                <a:ext cx="593280" cy="389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7DC08C-ECB4-446B-BAC0-25FC1BD0F9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2090" y="4550645"/>
                  <a:ext cx="628920" cy="42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49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0925-807A-4718-80DA-B56B450D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E26F-7AEA-417A-96F8-EA7AB127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69217-CDE3-4F20-8154-BE5005FE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02" y="1826639"/>
            <a:ext cx="5459636" cy="21519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9F621F-221A-4183-BBD0-6833E7520A54}"/>
                  </a:ext>
                </a:extLst>
              </p14:cNvPr>
              <p14:cNvContentPartPr/>
              <p14:nvPr/>
            </p14:nvContentPartPr>
            <p14:xfrm>
              <a:off x="2061574" y="1292285"/>
              <a:ext cx="753120" cy="653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9F621F-221A-4183-BBD0-6833E7520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934" y="1274285"/>
                <a:ext cx="788760" cy="6890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464828-DF42-4403-8F7F-AD02863BBBDE}"/>
              </a:ext>
            </a:extLst>
          </p:cNvPr>
          <p:cNvSpPr txBox="1"/>
          <p:nvPr/>
        </p:nvSpPr>
        <p:spPr>
          <a:xfrm>
            <a:off x="2934586" y="1180214"/>
            <a:ext cx="675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instance of class </a:t>
            </a:r>
            <a:r>
              <a:rPr lang="en-US" dirty="0" err="1"/>
              <a:t>helloWorld</a:t>
            </a:r>
            <a:r>
              <a:rPr lang="en-US" dirty="0"/>
              <a:t>. (A class like this cannot have another instance. It is a Singleton!)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65DE87-3D2E-4617-9FEC-3DCBABCA50D6}"/>
                  </a:ext>
                </a:extLst>
              </p14:cNvPr>
              <p14:cNvContentPartPr/>
              <p14:nvPr/>
            </p14:nvContentPartPr>
            <p14:xfrm>
              <a:off x="1100353" y="2594369"/>
              <a:ext cx="675000" cy="1802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65DE87-3D2E-4617-9FEC-3DCBABCA50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353" y="2576369"/>
                <a:ext cx="710640" cy="18385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A1903F6-F10E-4FA3-B791-EAF5743F42DA}"/>
              </a:ext>
            </a:extLst>
          </p:cNvPr>
          <p:cNvSpPr txBox="1"/>
          <p:nvPr/>
        </p:nvSpPr>
        <p:spPr>
          <a:xfrm>
            <a:off x="1356502" y="4397249"/>
            <a:ext cx="438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define method.</a:t>
            </a:r>
          </a:p>
        </p:txBody>
      </p:sp>
    </p:spTree>
    <p:extLst>
      <p:ext uri="{BB962C8B-B14F-4D97-AF65-F5344CB8AC3E}">
        <p14:creationId xmlns:p14="http://schemas.microsoft.com/office/powerpoint/2010/main" val="168721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B8F6-8CB5-4390-8107-2DB0E0F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48" y="138152"/>
            <a:ext cx="10178322" cy="1492132"/>
          </a:xfrm>
        </p:spPr>
        <p:txBody>
          <a:bodyPr/>
          <a:lstStyle/>
          <a:p>
            <a:r>
              <a:rPr lang="en-US" dirty="0"/>
              <a:t>To run REPL in IntelliJ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37A869-DD21-4654-90C8-8B7F141BDF99}"/>
              </a:ext>
            </a:extLst>
          </p:cNvPr>
          <p:cNvGrpSpPr/>
          <p:nvPr/>
        </p:nvGrpSpPr>
        <p:grpSpPr>
          <a:xfrm>
            <a:off x="860593" y="978408"/>
            <a:ext cx="4051095" cy="5962650"/>
            <a:chOff x="860593" y="978408"/>
            <a:chExt cx="4051095" cy="59626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AB3F07-1691-47DD-A220-66205D4EA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163" y="978408"/>
              <a:ext cx="3819525" cy="596265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411509-7102-43AF-A042-4A97F45D67EB}"/>
                    </a:ext>
                  </a:extLst>
                </p14:cNvPr>
                <p14:cNvContentPartPr/>
                <p14:nvPr/>
              </p14:nvContentPartPr>
              <p14:xfrm>
                <a:off x="860593" y="5475667"/>
                <a:ext cx="913680" cy="612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411509-7102-43AF-A042-4A97F45D67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953" y="5458027"/>
                  <a:ext cx="949320" cy="64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E85DF8-3669-498C-B15D-F61EE57E8EBF}"/>
              </a:ext>
            </a:extLst>
          </p:cNvPr>
          <p:cNvGrpSpPr/>
          <p:nvPr/>
        </p:nvGrpSpPr>
        <p:grpSpPr>
          <a:xfrm>
            <a:off x="6141215" y="3757038"/>
            <a:ext cx="5448300" cy="1373895"/>
            <a:chOff x="6141215" y="3757038"/>
            <a:chExt cx="5448300" cy="13738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D430CC-F319-4499-B0D8-892AB892F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1215" y="4076798"/>
              <a:ext cx="4669931" cy="1054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8D74A9-44EF-4849-9274-A1B8F8558D9D}"/>
                </a:ext>
              </a:extLst>
            </p:cNvPr>
            <p:cNvSpPr txBox="1"/>
            <p:nvPr/>
          </p:nvSpPr>
          <p:spPr>
            <a:xfrm>
              <a:off x="9282830" y="3757038"/>
              <a:ext cx="230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Empty array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F8E232-1AE6-4322-BCDE-EE2A4898F236}"/>
              </a:ext>
            </a:extLst>
          </p:cNvPr>
          <p:cNvGrpSpPr/>
          <p:nvPr/>
        </p:nvGrpSpPr>
        <p:grpSpPr>
          <a:xfrm>
            <a:off x="6141215" y="1128451"/>
            <a:ext cx="5839232" cy="2384354"/>
            <a:chOff x="6141215" y="1128451"/>
            <a:chExt cx="5839232" cy="23843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055BD-CD63-484F-8B6D-977719300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1215" y="1128451"/>
              <a:ext cx="5448300" cy="19907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337638-B8EC-47E2-86F5-CE6854C0E32E}"/>
                </a:ext>
              </a:extLst>
            </p:cNvPr>
            <p:cNvSpPr txBox="1"/>
            <p:nvPr/>
          </p:nvSpPr>
          <p:spPr>
            <a:xfrm>
              <a:off x="9282830" y="3143473"/>
              <a:ext cx="269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It tells us what is defined.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FC86-4DB7-48E0-8A4B-699099DA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D085-DAF0-4112-8066-1AE22F83E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52" y="1222745"/>
            <a:ext cx="10178322" cy="3593591"/>
          </a:xfrm>
        </p:spPr>
        <p:txBody>
          <a:bodyPr/>
          <a:lstStyle/>
          <a:p>
            <a:r>
              <a:rPr lang="en-US" dirty="0" err="1"/>
              <a:t>Concatanation</a:t>
            </a:r>
            <a:r>
              <a:rPr lang="en-US" dirty="0"/>
              <a:t>: this is just like Java.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7CBF0-20D3-4336-A958-47495CC9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93" y="1874517"/>
            <a:ext cx="6158741" cy="24104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DC9DED-2F9E-4A3B-AFA7-B542B5F1ADB6}"/>
              </a:ext>
            </a:extLst>
          </p:cNvPr>
          <p:cNvGrpSpPr/>
          <p:nvPr/>
        </p:nvGrpSpPr>
        <p:grpSpPr>
          <a:xfrm>
            <a:off x="5464273" y="3213569"/>
            <a:ext cx="2830320" cy="402480"/>
            <a:chOff x="5464273" y="3213569"/>
            <a:chExt cx="283032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656923-C52E-4DFB-9A36-16134AFE93DF}"/>
                    </a:ext>
                  </a:extLst>
                </p14:cNvPr>
                <p14:cNvContentPartPr/>
                <p14:nvPr/>
              </p14:nvContentPartPr>
              <p14:xfrm>
                <a:off x="5464273" y="3213569"/>
                <a:ext cx="374760" cy="402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656923-C52E-4DFB-9A36-16134AFE93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46273" y="3195569"/>
                  <a:ext cx="410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C63036-B158-453C-8CE3-D3306C1FBEC1}"/>
                    </a:ext>
                  </a:extLst>
                </p14:cNvPr>
                <p14:cNvContentPartPr/>
                <p14:nvPr/>
              </p14:nvContentPartPr>
              <p14:xfrm>
                <a:off x="7952233" y="3242369"/>
                <a:ext cx="342360" cy="36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C63036-B158-453C-8CE3-D3306C1FBEC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4233" y="3224369"/>
                  <a:ext cx="3780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E872B7-8BA6-407E-8759-D34EAD3896CD}"/>
                    </a:ext>
                  </a:extLst>
                </p14:cNvPr>
                <p14:cNvContentPartPr/>
                <p14:nvPr/>
              </p14:nvContentPartPr>
              <p14:xfrm>
                <a:off x="6430153" y="3240929"/>
                <a:ext cx="268920" cy="321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E872B7-8BA6-407E-8759-D34EAD3896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12513" y="3223289"/>
                  <a:ext cx="304560" cy="35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15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2E44-DFE2-4B12-8B63-24809030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10" y="563527"/>
            <a:ext cx="10178322" cy="3593591"/>
          </a:xfrm>
        </p:spPr>
        <p:txBody>
          <a:bodyPr/>
          <a:lstStyle/>
          <a:p>
            <a:r>
              <a:rPr lang="en-US" dirty="0"/>
              <a:t>S string interpolation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41F6C-00B5-446F-93A3-2752D4F8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611" y="1135357"/>
            <a:ext cx="7160141" cy="3615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97047-8392-4614-A627-9D1ABC1C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46" y="5011280"/>
            <a:ext cx="4714765" cy="9429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E118FE-3FED-453F-BD00-3DD57F6C6F2A}"/>
              </a:ext>
            </a:extLst>
          </p:cNvPr>
          <p:cNvGrpSpPr/>
          <p:nvPr/>
        </p:nvGrpSpPr>
        <p:grpSpPr>
          <a:xfrm>
            <a:off x="3912673" y="3433889"/>
            <a:ext cx="478800" cy="744840"/>
            <a:chOff x="3912673" y="3433889"/>
            <a:chExt cx="478800" cy="74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FD9216-831C-4D13-B55E-9BF052A97AD3}"/>
                    </a:ext>
                  </a:extLst>
                </p14:cNvPr>
                <p14:cNvContentPartPr/>
                <p14:nvPr/>
              </p14:nvContentPartPr>
              <p14:xfrm>
                <a:off x="3912673" y="3433889"/>
                <a:ext cx="216000" cy="3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FD9216-831C-4D13-B55E-9BF052A97A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94673" y="3416249"/>
                  <a:ext cx="251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09A2E2-0798-407B-976D-7F89FA45EFCF}"/>
                    </a:ext>
                  </a:extLst>
                </p14:cNvPr>
                <p14:cNvContentPartPr/>
                <p14:nvPr/>
              </p14:nvContentPartPr>
              <p14:xfrm>
                <a:off x="4210393" y="3490049"/>
                <a:ext cx="181080" cy="688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09A2E2-0798-407B-976D-7F89FA45EF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92393" y="3472409"/>
                  <a:ext cx="216720" cy="72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1AA769-91FE-4C03-AC48-5AB9C4DA0D62}"/>
                  </a:ext>
                </a:extLst>
              </p14:cNvPr>
              <p14:cNvContentPartPr/>
              <p14:nvPr/>
            </p14:nvContentPartPr>
            <p14:xfrm>
              <a:off x="5434393" y="3516689"/>
              <a:ext cx="272880" cy="566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1AA769-91FE-4C03-AC48-5AB9C4DA0D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6393" y="3498689"/>
                <a:ext cx="308520" cy="60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80607-C907-47FF-B6B4-31A2501B1D36}"/>
              </a:ext>
            </a:extLst>
          </p:cNvPr>
          <p:cNvGrpSpPr/>
          <p:nvPr/>
        </p:nvGrpSpPr>
        <p:grpSpPr>
          <a:xfrm>
            <a:off x="9003525" y="2105247"/>
            <a:ext cx="2585963" cy="1200329"/>
            <a:chOff x="9003525" y="2105247"/>
            <a:chExt cx="2585963" cy="120032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DCCDD0-497E-4422-91CB-81865B572A21}"/>
                    </a:ext>
                  </a:extLst>
                </p14:cNvPr>
                <p14:cNvContentPartPr/>
                <p14:nvPr/>
              </p14:nvContentPartPr>
              <p14:xfrm>
                <a:off x="9003525" y="2380529"/>
                <a:ext cx="1087200" cy="439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DCCDD0-497E-4422-91CB-81865B572A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85885" y="2362889"/>
                  <a:ext cx="1122840" cy="4748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F16806-196D-40AB-943A-037702D92F76}"/>
                </a:ext>
              </a:extLst>
            </p:cNvPr>
            <p:cNvSpPr txBox="1"/>
            <p:nvPr/>
          </p:nvSpPr>
          <p:spPr>
            <a:xfrm>
              <a:off x="10090725" y="2105247"/>
              <a:ext cx="14987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Comment uses // </a:t>
              </a:r>
            </a:p>
            <a:p>
              <a:r>
                <a:rPr lang="en-US" dirty="0"/>
                <a:t>Or /*    */ just like in Java.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6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95345-2BDD-4BFD-B33C-21635B7C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739" y="318978"/>
            <a:ext cx="10178322" cy="3593591"/>
          </a:xfrm>
        </p:spPr>
        <p:txBody>
          <a:bodyPr/>
          <a:lstStyle/>
          <a:p>
            <a:r>
              <a:rPr lang="en-US" dirty="0"/>
              <a:t>F string interpolation (type safe)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70EB1-2D01-47A2-9BE7-FDE94E4F4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73" y="999674"/>
            <a:ext cx="7485635" cy="3736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4B9D8B-D202-4311-9B6A-943DC4F9A368}"/>
                  </a:ext>
                </a:extLst>
              </p14:cNvPr>
              <p14:cNvContentPartPr/>
              <p14:nvPr/>
            </p14:nvContentPartPr>
            <p14:xfrm>
              <a:off x="3965593" y="3848609"/>
              <a:ext cx="14976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4B9D8B-D202-4311-9B6A-943DC4F9A3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7953" y="3830969"/>
                <a:ext cx="1854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2759D5-9C0B-4CF7-91AE-68398C651D5C}"/>
                  </a:ext>
                </a:extLst>
              </p14:cNvPr>
              <p14:cNvContentPartPr/>
              <p14:nvPr/>
            </p14:nvContentPartPr>
            <p14:xfrm>
              <a:off x="5184553" y="3918809"/>
              <a:ext cx="233640" cy="621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2759D5-9C0B-4CF7-91AE-68398C651D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6913" y="3901169"/>
                <a:ext cx="26928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F25438-0B50-47D3-B5EC-2CFAF1E6668E}"/>
                  </a:ext>
                </a:extLst>
              </p14:cNvPr>
              <p14:cNvContentPartPr/>
              <p14:nvPr/>
            </p14:nvContentPartPr>
            <p14:xfrm>
              <a:off x="6711673" y="3877049"/>
              <a:ext cx="159480" cy="67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F25438-0B50-47D3-B5EC-2CFAF1E666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3673" y="3859049"/>
                <a:ext cx="195120" cy="709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994930D-71FF-45DF-BC3A-B50CCB4F996A}"/>
              </a:ext>
            </a:extLst>
          </p:cNvPr>
          <p:cNvSpPr txBox="1"/>
          <p:nvPr/>
        </p:nvSpPr>
        <p:spPr>
          <a:xfrm>
            <a:off x="6198895" y="4705703"/>
            <a:ext cx="231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type here is not int.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4BB5E-E475-4177-B898-23E6E86BA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054" y="5333663"/>
            <a:ext cx="9119681" cy="1462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9DCB57F-E31E-4783-ADA1-1717747FE0F4}"/>
              </a:ext>
            </a:extLst>
          </p:cNvPr>
          <p:cNvGrpSpPr/>
          <p:nvPr/>
        </p:nvGrpSpPr>
        <p:grpSpPr>
          <a:xfrm>
            <a:off x="4882965" y="2317529"/>
            <a:ext cx="399240" cy="287640"/>
            <a:chOff x="4882965" y="2317529"/>
            <a:chExt cx="39924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5E6761-2208-4A15-A0EE-10F823CB3C8C}"/>
                    </a:ext>
                  </a:extLst>
                </p14:cNvPr>
                <p14:cNvContentPartPr/>
                <p14:nvPr/>
              </p14:nvContentPartPr>
              <p14:xfrm>
                <a:off x="4882965" y="2510489"/>
                <a:ext cx="59760" cy="52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5E6761-2208-4A15-A0EE-10F823CB3C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5325" y="2492489"/>
                  <a:ext cx="95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C8095B-FDCF-4363-BF75-219AB930D90C}"/>
                    </a:ext>
                  </a:extLst>
                </p14:cNvPr>
                <p14:cNvContentPartPr/>
                <p14:nvPr/>
              </p14:nvContentPartPr>
              <p14:xfrm>
                <a:off x="4996005" y="2381609"/>
                <a:ext cx="192240" cy="223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C8095B-FDCF-4363-BF75-219AB930D9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78005" y="2363609"/>
                  <a:ext cx="227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E18A77-7325-4CAB-9445-60E252759936}"/>
                    </a:ext>
                  </a:extLst>
                </p14:cNvPr>
                <p14:cNvContentPartPr/>
                <p14:nvPr/>
              </p14:nvContentPartPr>
              <p14:xfrm>
                <a:off x="5071245" y="2317529"/>
                <a:ext cx="210960" cy="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E18A77-7325-4CAB-9445-60E2527599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53605" y="2299889"/>
                  <a:ext cx="246600" cy="4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0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DA62-FC15-4CF8-926A-6D1FE35B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11" y="393405"/>
            <a:ext cx="10178322" cy="3593591"/>
          </a:xfrm>
        </p:spPr>
        <p:txBody>
          <a:bodyPr/>
          <a:lstStyle/>
          <a:p>
            <a:r>
              <a:rPr lang="en-US" dirty="0"/>
              <a:t>Raw string interpolation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CDAD1-75FD-4453-AEEA-777DF055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44" y="957041"/>
            <a:ext cx="5953680" cy="1190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BF4BE-4E9F-4F43-AFA6-47FBF97B8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44" y="2780256"/>
            <a:ext cx="5276367" cy="24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A02C-E804-415E-BC33-F1960604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03245-20BB-4927-B3CA-70025D5F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18" y="1244009"/>
            <a:ext cx="4848225" cy="5029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8FCEF8-1C6F-409B-9476-BB1A410FB434}"/>
              </a:ext>
            </a:extLst>
          </p:cNvPr>
          <p:cNvGrpSpPr/>
          <p:nvPr/>
        </p:nvGrpSpPr>
        <p:grpSpPr>
          <a:xfrm>
            <a:off x="3916226" y="1726088"/>
            <a:ext cx="5381694" cy="1114343"/>
            <a:chOff x="3916226" y="1726088"/>
            <a:chExt cx="5381694" cy="11143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203D0E-F1AF-4F25-BC1D-129B6A82F386}"/>
                    </a:ext>
                  </a:extLst>
                </p14:cNvPr>
                <p14:cNvContentPartPr/>
                <p14:nvPr/>
              </p14:nvContentPartPr>
              <p14:xfrm rot="791931">
                <a:off x="3916226" y="1726088"/>
                <a:ext cx="2394139" cy="1114343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203D0E-F1AF-4F25-BC1D-129B6A82F3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791931">
                  <a:off x="3898217" y="1708074"/>
                  <a:ext cx="2429797" cy="115001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14F6D5-E94A-4850-B794-98FEE88D94EE}"/>
                </a:ext>
              </a:extLst>
            </p:cNvPr>
            <p:cNvSpPr txBox="1"/>
            <p:nvPr/>
          </p:nvSpPr>
          <p:spPr>
            <a:xfrm>
              <a:off x="6405963" y="1874517"/>
              <a:ext cx="2891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Don’t forget to initialize!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622C2A-F2C2-4214-96E7-827037C9C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266" y="3000276"/>
            <a:ext cx="2585335" cy="16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DC0C-DCC2-40DF-BA05-B6847576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4" y="49976"/>
            <a:ext cx="10178322" cy="1492132"/>
          </a:xfrm>
        </p:spPr>
        <p:txBody>
          <a:bodyPr/>
          <a:lstStyle/>
          <a:p>
            <a:r>
              <a:rPr lang="en-US" dirty="0"/>
              <a:t>A more complex if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6642E-20AF-47F1-86A4-8D939AA1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08" y="823963"/>
            <a:ext cx="4433777" cy="5908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C8760-6810-4108-85C0-28290930DFBE}"/>
              </a:ext>
            </a:extLst>
          </p:cNvPr>
          <p:cNvSpPr txBox="1"/>
          <p:nvPr/>
        </p:nvSpPr>
        <p:spPr>
          <a:xfrm>
            <a:off x="6953693" y="2782669"/>
            <a:ext cx="363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or, not, nested if are just like Java!</a:t>
            </a:r>
          </a:p>
        </p:txBody>
      </p:sp>
    </p:spTree>
    <p:extLst>
      <p:ext uri="{BB962C8B-B14F-4D97-AF65-F5344CB8AC3E}">
        <p14:creationId xmlns:p14="http://schemas.microsoft.com/office/powerpoint/2010/main" val="18952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A8BA-BAC8-4207-BE6E-A001E564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SBT (Scala build tool)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0865-C6EF-4013-8FFE-85D04131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86541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Compile, run, test!</a:t>
            </a:r>
          </a:p>
          <a:p>
            <a:r>
              <a:rPr lang="en-US" dirty="0"/>
              <a:t>It comes with REPL (Read-</a:t>
            </a:r>
            <a:r>
              <a:rPr lang="en-US" dirty="0" err="1"/>
              <a:t>Eval_Print</a:t>
            </a:r>
            <a:r>
              <a:rPr lang="en-US" dirty="0"/>
              <a:t> loop).</a:t>
            </a:r>
          </a:p>
          <a:p>
            <a:pPr lvl="1"/>
            <a:r>
              <a:rPr lang="en-US" dirty="0"/>
              <a:t>Takes single input, executes it and returns the result of execution.</a:t>
            </a:r>
          </a:p>
          <a:p>
            <a:r>
              <a:rPr lang="en-US" dirty="0"/>
              <a:t>To install </a:t>
            </a:r>
            <a:r>
              <a:rPr lang="en-US" dirty="0" err="1"/>
              <a:t>sbt</a:t>
            </a:r>
            <a:endParaRPr lang="en-US" dirty="0"/>
          </a:p>
          <a:p>
            <a:pPr lvl="1"/>
            <a:r>
              <a:rPr lang="en-US" dirty="0"/>
              <a:t>Install Java.</a:t>
            </a:r>
          </a:p>
          <a:p>
            <a:pPr lvl="1"/>
            <a:r>
              <a:rPr lang="en-US" dirty="0"/>
              <a:t>Set environment variable (System variables -&gt; Path) to know the path to bin folder of </a:t>
            </a:r>
            <a:r>
              <a:rPr lang="en-US" dirty="0" err="1"/>
              <a:t>jdk</a:t>
            </a:r>
            <a:r>
              <a:rPr lang="en-US" dirty="0"/>
              <a:t> and </a:t>
            </a:r>
            <a:r>
              <a:rPr lang="en-US" dirty="0" err="1"/>
              <a:t>jre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Set User Variable to have JAVA_HOME -&gt; use path for the </a:t>
            </a:r>
            <a:r>
              <a:rPr lang="en-US" dirty="0" err="1"/>
              <a:t>jdk</a:t>
            </a:r>
            <a:r>
              <a:rPr lang="en-US" dirty="0"/>
              <a:t> folder.</a:t>
            </a:r>
          </a:p>
          <a:p>
            <a:pPr lvl="1"/>
            <a:r>
              <a:rPr lang="en-US" dirty="0"/>
              <a:t>Then search </a:t>
            </a:r>
            <a:r>
              <a:rPr lang="en-US" dirty="0" err="1"/>
              <a:t>scala</a:t>
            </a:r>
            <a:r>
              <a:rPr lang="en-US" dirty="0"/>
              <a:t> download on google, or go to </a:t>
            </a:r>
            <a:r>
              <a:rPr lang="en-US" dirty="0">
                <a:hlinkClick r:id="rId2"/>
              </a:rPr>
              <a:t>https://www.scala-lang.org/download/scala2.html</a:t>
            </a:r>
            <a:endParaRPr lang="en-US" dirty="0"/>
          </a:p>
          <a:p>
            <a:pPr lvl="1"/>
            <a:r>
              <a:rPr lang="en-US" dirty="0"/>
              <a:t>I’m using version 2 for this course! (there is a version 3!)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14C21-001A-43C4-8802-0F43F1F8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71" y="4290235"/>
            <a:ext cx="3657466" cy="2562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2139B7-002C-459C-989A-A9C3EBC5BD76}"/>
                  </a:ext>
                </a:extLst>
              </p14:cNvPr>
              <p14:cNvContentPartPr/>
              <p14:nvPr/>
            </p14:nvContentPartPr>
            <p14:xfrm>
              <a:off x="10115205" y="5549969"/>
              <a:ext cx="985320" cy="424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2139B7-002C-459C-989A-A9C3EBC5BD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6205" y="5540969"/>
                <a:ext cx="100296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090D89-50A7-4082-AFA5-89A75C25572B}"/>
                  </a:ext>
                </a:extLst>
              </p14:cNvPr>
              <p14:cNvContentPartPr/>
              <p14:nvPr/>
            </p14:nvContentPartPr>
            <p14:xfrm>
              <a:off x="-999795" y="341300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090D89-50A7-4082-AFA5-89A75C2557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08795" y="34040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836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CCF1-F6EB-4E4D-BBBD-BB9110A0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0B7E-6961-43AA-8C72-2EBB2F4E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7201"/>
            <a:ext cx="10178322" cy="3593591"/>
          </a:xfrm>
        </p:spPr>
        <p:txBody>
          <a:bodyPr/>
          <a:lstStyle/>
          <a:p>
            <a:r>
              <a:rPr lang="en-US" dirty="0"/>
              <a:t>Very similar to C++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1BCE4-C9F1-4947-A72F-85C31F20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64" y="1736156"/>
            <a:ext cx="8047089" cy="3734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239F1-D5EB-401A-850C-9C8E2462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56" y="5600799"/>
            <a:ext cx="1955061" cy="11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7C6786-C7FC-45E1-9F46-B27FC5CA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9" y="1855990"/>
            <a:ext cx="4810125" cy="461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3B86B-EC16-4C8D-8E58-8A1F2EE2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(switch statement)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D55-997A-4878-A88C-97F9565C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9" y="1796903"/>
            <a:ext cx="4901609" cy="4380401"/>
          </a:xfrm>
        </p:spPr>
        <p:txBody>
          <a:bodyPr/>
          <a:lstStyle/>
          <a:p>
            <a:r>
              <a:rPr lang="en-US" dirty="0"/>
              <a:t>Can be used with other data types like string</a:t>
            </a:r>
          </a:p>
          <a:p>
            <a:r>
              <a:rPr lang="en-US" dirty="0"/>
              <a:t>Does not need a “break” statement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BD764-904D-44B6-A777-E430C2177E07}"/>
              </a:ext>
            </a:extLst>
          </p:cNvPr>
          <p:cNvGrpSpPr/>
          <p:nvPr/>
        </p:nvGrpSpPr>
        <p:grpSpPr>
          <a:xfrm>
            <a:off x="3316873" y="5335171"/>
            <a:ext cx="7398829" cy="374278"/>
            <a:chOff x="3316873" y="5335171"/>
            <a:chExt cx="7398829" cy="3742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C5696E-CAE1-4FB0-98D2-A5943C70A859}"/>
                    </a:ext>
                  </a:extLst>
                </p14:cNvPr>
                <p14:cNvContentPartPr/>
                <p14:nvPr/>
              </p14:nvContentPartPr>
              <p14:xfrm>
                <a:off x="3316873" y="5407049"/>
                <a:ext cx="3714120" cy="302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C5696E-CAE1-4FB0-98D2-A5943C70A8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9233" y="5389049"/>
                  <a:ext cx="3749760" cy="338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09E639-E54A-487F-A5B7-E1AAB8B223CD}"/>
                </a:ext>
              </a:extLst>
            </p:cNvPr>
            <p:cNvSpPr txBox="1"/>
            <p:nvPr/>
          </p:nvSpPr>
          <p:spPr>
            <a:xfrm>
              <a:off x="7124769" y="5335171"/>
              <a:ext cx="359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Default is doing nothing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3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84BE-1CBE-4756-B2C9-473005B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expression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51EF68-9E45-4F17-834F-59A72C78A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425" y="1275907"/>
            <a:ext cx="5165340" cy="529501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A4580C-7190-44D2-9321-29DCC2005AB7}"/>
                  </a:ext>
                </a:extLst>
              </p14:cNvPr>
              <p14:cNvContentPartPr/>
              <p14:nvPr/>
            </p14:nvContentPartPr>
            <p14:xfrm>
              <a:off x="7719313" y="1731089"/>
              <a:ext cx="360" cy="2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A4580C-7190-44D2-9321-29DCC2005A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313" y="1713089"/>
                <a:ext cx="360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76EABD0-2D9F-4636-9E07-46396FE772B7}"/>
              </a:ext>
            </a:extLst>
          </p:cNvPr>
          <p:cNvGrpSpPr/>
          <p:nvPr/>
        </p:nvGrpSpPr>
        <p:grpSpPr>
          <a:xfrm>
            <a:off x="3784873" y="1142515"/>
            <a:ext cx="4649218" cy="1464004"/>
            <a:chOff x="3784873" y="1142515"/>
            <a:chExt cx="4649218" cy="14640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209A2F-3F11-47BD-AB27-2BCD7959B858}"/>
                    </a:ext>
                  </a:extLst>
                </p14:cNvPr>
                <p14:cNvContentPartPr/>
                <p14:nvPr/>
              </p14:nvContentPartPr>
              <p14:xfrm>
                <a:off x="3784873" y="1782209"/>
                <a:ext cx="3163320" cy="695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209A2F-3F11-47BD-AB27-2BCD7959B8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66873" y="1764209"/>
                  <a:ext cx="3198960" cy="73116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5A5BD5-4A1B-4DDD-A390-5E002FFF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4534" y="1142515"/>
              <a:ext cx="1429557" cy="146400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1F4AC4-D61A-4D38-9516-29DE250C65D5}"/>
              </a:ext>
            </a:extLst>
          </p:cNvPr>
          <p:cNvGrpSpPr/>
          <p:nvPr/>
        </p:nvGrpSpPr>
        <p:grpSpPr>
          <a:xfrm>
            <a:off x="3168553" y="2864648"/>
            <a:ext cx="5054865" cy="1520213"/>
            <a:chOff x="3168553" y="2864648"/>
            <a:chExt cx="5054865" cy="15202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617453-026D-4BFA-9008-4D2FD040D0A9}"/>
                </a:ext>
              </a:extLst>
            </p:cNvPr>
            <p:cNvGrpSpPr/>
            <p:nvPr/>
          </p:nvGrpSpPr>
          <p:grpSpPr>
            <a:xfrm>
              <a:off x="3168553" y="3094049"/>
              <a:ext cx="3274200" cy="1091880"/>
              <a:chOff x="3168553" y="3094049"/>
              <a:chExt cx="3274200" cy="1091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E28CA2F-70AE-4D0F-BF14-257D29DA709A}"/>
                      </a:ext>
                    </a:extLst>
                  </p14:cNvPr>
                  <p14:cNvContentPartPr/>
                  <p14:nvPr/>
                </p14:nvContentPartPr>
                <p14:xfrm>
                  <a:off x="3168553" y="3094049"/>
                  <a:ext cx="349920" cy="1091880"/>
                </p14:xfrm>
              </p:contentPart>
            </mc:Choice>
            <mc:Fallback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E28CA2F-70AE-4D0F-BF14-257D29DA709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50553" y="3076049"/>
                    <a:ext cx="385560" cy="11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8B4D9AF-9CFE-400F-BFEB-BBA779A70FB3}"/>
                      </a:ext>
                    </a:extLst>
                  </p14:cNvPr>
                  <p14:cNvContentPartPr/>
                  <p14:nvPr/>
                </p14:nvContentPartPr>
                <p14:xfrm>
                  <a:off x="3752833" y="3261449"/>
                  <a:ext cx="2689920" cy="34668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8B4D9AF-9CFE-400F-BFEB-BBA779A70FB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34833" y="3243449"/>
                    <a:ext cx="2725560" cy="382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8CF85A-7B41-48ED-BE8B-E9E8E7BE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83188" y="2864648"/>
              <a:ext cx="1640230" cy="152021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9A9DDE-3830-4625-ADA1-9649037326ED}"/>
              </a:ext>
            </a:extLst>
          </p:cNvPr>
          <p:cNvGrpSpPr/>
          <p:nvPr/>
        </p:nvGrpSpPr>
        <p:grpSpPr>
          <a:xfrm>
            <a:off x="2998273" y="4642453"/>
            <a:ext cx="4933615" cy="1514694"/>
            <a:chOff x="2998273" y="4642453"/>
            <a:chExt cx="4933615" cy="15146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36A5BE-A030-4F1A-9993-88125B3BB64A}"/>
                    </a:ext>
                  </a:extLst>
                </p14:cNvPr>
                <p14:cNvContentPartPr/>
                <p14:nvPr/>
              </p14:nvContentPartPr>
              <p14:xfrm>
                <a:off x="2998273" y="4862729"/>
                <a:ext cx="3464280" cy="401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36A5BE-A030-4F1A-9993-88125B3BB6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80273" y="4845089"/>
                  <a:ext cx="3499920" cy="43704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2ED34B-415D-43F7-BECD-07E316F17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83188" y="4642453"/>
              <a:ext cx="1348700" cy="1514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3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9025-900F-4472-A646-9D358D62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with multiple cases (fall through)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B999F-0718-40BB-890B-E6350F57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28" y="1858870"/>
            <a:ext cx="7442883" cy="46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A721-BE18-4C48-8D02-56B50E69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F1AC5-9DF8-40B9-96DC-A976E824B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37" y="1558534"/>
            <a:ext cx="7610669" cy="35935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CB4816-0000-4CA8-890D-457D35C4D02D}"/>
                  </a:ext>
                </a:extLst>
              </p14:cNvPr>
              <p14:cNvContentPartPr/>
              <p14:nvPr/>
            </p14:nvContentPartPr>
            <p14:xfrm>
              <a:off x="4327393" y="3497249"/>
              <a:ext cx="5208840" cy="43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CB4816-0000-4CA8-890D-457D35C4D0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9393" y="3479249"/>
                <a:ext cx="524448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4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416E-838A-4EC8-BDB6-2F71BC0B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6BC1-A44B-4DDF-868C-E2E89586C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983484"/>
            <a:ext cx="10178322" cy="896108"/>
          </a:xfrm>
        </p:spPr>
        <p:txBody>
          <a:bodyPr/>
          <a:lstStyle/>
          <a:p>
            <a:r>
              <a:rPr lang="en-US" dirty="0"/>
              <a:t>This loop executes only once!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03AB-1C30-4C22-9B9E-F6C92AFA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76" y="1466215"/>
            <a:ext cx="7012243" cy="32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0BD3-7854-4536-AA60-ABAF381E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53" y="46946"/>
            <a:ext cx="10178322" cy="1492132"/>
          </a:xfrm>
        </p:spPr>
        <p:txBody>
          <a:bodyPr/>
          <a:lstStyle/>
          <a:p>
            <a:r>
              <a:rPr lang="en-US" dirty="0"/>
              <a:t>For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6EFDF-F54D-473C-BA49-A8FABAF3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53" y="991929"/>
            <a:ext cx="8322342" cy="27582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480497-848D-4ECF-8646-ACA5A201E9C4}"/>
              </a:ext>
            </a:extLst>
          </p:cNvPr>
          <p:cNvGrpSpPr/>
          <p:nvPr/>
        </p:nvGrpSpPr>
        <p:grpSpPr>
          <a:xfrm>
            <a:off x="1145353" y="4127328"/>
            <a:ext cx="8909361" cy="1231480"/>
            <a:chOff x="1145353" y="4127328"/>
            <a:chExt cx="8909361" cy="12314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FF2E17-FD0A-47A5-B19E-83583B10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353" y="4127328"/>
              <a:ext cx="3737219" cy="5678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550C7F-BE6F-480B-99F0-7460F8415F59}"/>
                </a:ext>
              </a:extLst>
            </p:cNvPr>
            <p:cNvSpPr txBox="1"/>
            <p:nvPr/>
          </p:nvSpPr>
          <p:spPr>
            <a:xfrm>
              <a:off x="5680014" y="4522003"/>
              <a:ext cx="4374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 also be used.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B7092-3AF4-4764-81C2-5BC3D1C01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5353" y="4891335"/>
              <a:ext cx="4121144" cy="467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7778-BFC8-450E-909C-963D46DC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range for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BE6E-EDEC-4092-90B0-B400C52A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83" y="1295400"/>
            <a:ext cx="6792654" cy="241516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D3D54-DD37-4485-B5D4-AB8B6604E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6574" y="3131675"/>
            <a:ext cx="847725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85834-CD25-4DD4-B0B7-080A4106F5EE}"/>
              </a:ext>
            </a:extLst>
          </p:cNvPr>
          <p:cNvSpPr txBox="1"/>
          <p:nvPr/>
        </p:nvSpPr>
        <p:spPr>
          <a:xfrm>
            <a:off x="4625163" y="4661509"/>
            <a:ext cx="366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like a nested loop.</a:t>
            </a:r>
          </a:p>
        </p:txBody>
      </p:sp>
    </p:spTree>
    <p:extLst>
      <p:ext uri="{BB962C8B-B14F-4D97-AF65-F5344CB8AC3E}">
        <p14:creationId xmlns:p14="http://schemas.microsoft.com/office/powerpoint/2010/main" val="6815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E0E26-912F-42CA-963A-D29B762E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on a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9E17-873D-4FCD-B919-A0E5098E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90" y="1237142"/>
            <a:ext cx="6040364" cy="3175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9C4B7-1509-42D4-9A8D-B2284623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74" y="4718029"/>
            <a:ext cx="1898729" cy="19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3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CF55-515E-46AA-A71C-00567137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with Boolean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DF24-4D10-47F7-B117-A321C6A6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635255"/>
            <a:ext cx="10178322" cy="840359"/>
          </a:xfrm>
        </p:spPr>
        <p:txBody>
          <a:bodyPr>
            <a:normAutofit/>
          </a:bodyPr>
          <a:lstStyle/>
          <a:p>
            <a:r>
              <a:rPr lang="en-US" dirty="0"/>
              <a:t>It goes through every value, but only execute code inside the loop if the condition is satisfied.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BB9E1-A5FD-480D-B148-86841C784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47" y="1721588"/>
            <a:ext cx="4924425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66858-F096-485E-8139-8502B26F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98" y="1874517"/>
            <a:ext cx="3306490" cy="3504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451020-A58C-4485-97D1-31B403A23108}"/>
                  </a:ext>
                </a:extLst>
              </p14:cNvPr>
              <p14:cNvContentPartPr/>
              <p14:nvPr/>
            </p14:nvContentPartPr>
            <p14:xfrm>
              <a:off x="6049633" y="3389969"/>
              <a:ext cx="1162080" cy="405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451020-A58C-4485-97D1-31B403A231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633" y="3326969"/>
                <a:ext cx="1287720" cy="5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6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91C0-E964-4904-874F-C5806449C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47" y="255183"/>
            <a:ext cx="10178322" cy="3593591"/>
          </a:xfrm>
        </p:spPr>
        <p:txBody>
          <a:bodyPr/>
          <a:lstStyle/>
          <a:p>
            <a:r>
              <a:rPr lang="en-US" dirty="0"/>
              <a:t>For windows, download and install MSI file.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FE5DD9-6C9B-4C76-95DC-ABD419276582}"/>
                  </a:ext>
                </a:extLst>
              </p14:cNvPr>
              <p14:cNvContentPartPr/>
              <p14:nvPr/>
            </p14:nvContentPartPr>
            <p14:xfrm>
              <a:off x="3667965" y="108428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FE5DD9-6C9B-4C76-95DC-ABD4192765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9325" y="10752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33A729-D172-4B60-814F-907BEA393AAA}"/>
                  </a:ext>
                </a:extLst>
              </p14:cNvPr>
              <p14:cNvContentPartPr/>
              <p14:nvPr/>
            </p14:nvContentPartPr>
            <p14:xfrm>
              <a:off x="2594085" y="2730449"/>
              <a:ext cx="360" cy="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33A729-D172-4B60-814F-907BEA393A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5085" y="2721809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5556B2-F902-4A9E-A43E-7D39965239BA}"/>
                  </a:ext>
                </a:extLst>
              </p14:cNvPr>
              <p14:cNvContentPartPr/>
              <p14:nvPr/>
            </p14:nvContentPartPr>
            <p14:xfrm>
              <a:off x="2540805" y="261524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5556B2-F902-4A9E-A43E-7D39965239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165" y="2606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1704E6-FA9C-4C0B-8A9C-044364633313}"/>
                  </a:ext>
                </a:extLst>
              </p14:cNvPr>
              <p14:cNvContentPartPr/>
              <p14:nvPr/>
            </p14:nvContentPartPr>
            <p14:xfrm>
              <a:off x="1934925" y="270056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1704E6-FA9C-4C0B-8A9C-0443646333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6285" y="26915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41FAB1-F392-4FFC-9EB5-477260BB24CD}"/>
                  </a:ext>
                </a:extLst>
              </p14:cNvPr>
              <p14:cNvContentPartPr/>
              <p14:nvPr/>
            </p14:nvContentPartPr>
            <p14:xfrm>
              <a:off x="1796325" y="236036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41FAB1-F392-4FFC-9EB5-477260BB24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7685" y="23517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E2FD3-9052-41F2-84DD-8227D4347707}"/>
              </a:ext>
            </a:extLst>
          </p:cNvPr>
          <p:cNvGrpSpPr/>
          <p:nvPr/>
        </p:nvGrpSpPr>
        <p:grpSpPr>
          <a:xfrm>
            <a:off x="1966605" y="2540729"/>
            <a:ext cx="360" cy="360"/>
            <a:chOff x="1966605" y="254072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5BBB71-FF5A-4838-A2F2-1CB6C2BC2826}"/>
                    </a:ext>
                  </a:extLst>
                </p14:cNvPr>
                <p14:cNvContentPartPr/>
                <p14:nvPr/>
              </p14:nvContentPartPr>
              <p14:xfrm>
                <a:off x="1966605" y="2540729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5BBB71-FF5A-4838-A2F2-1CB6C2BC28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57605" y="2531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26C377-9081-4641-874D-DAA3C65D6E20}"/>
                    </a:ext>
                  </a:extLst>
                </p14:cNvPr>
                <p14:cNvContentPartPr/>
                <p14:nvPr/>
              </p14:nvContentPartPr>
              <p14:xfrm>
                <a:off x="1966605" y="2540729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26C377-9081-4641-874D-DAA3C65D6E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57605" y="2531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98E9D14-A898-43CA-A483-946604812710}"/>
                  </a:ext>
                </a:extLst>
              </p14:cNvPr>
              <p14:cNvContentPartPr/>
              <p14:nvPr/>
            </p14:nvContentPartPr>
            <p14:xfrm>
              <a:off x="4261245" y="818439"/>
              <a:ext cx="21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98E9D14-A898-43CA-A483-9466048127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2605" y="809439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B61708E-4FEE-493A-8033-3B446EC20656}"/>
                  </a:ext>
                </a:extLst>
              </p14:cNvPr>
              <p14:cNvContentPartPr/>
              <p14:nvPr/>
            </p14:nvContentPartPr>
            <p14:xfrm>
              <a:off x="4220925" y="78639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B61708E-4FEE-493A-8033-3B446EC206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1925" y="77739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AC4783D-DFA9-4E1E-ADCB-AE6E9C5640D9}"/>
              </a:ext>
            </a:extLst>
          </p:cNvPr>
          <p:cNvGrpSpPr/>
          <p:nvPr/>
        </p:nvGrpSpPr>
        <p:grpSpPr>
          <a:xfrm>
            <a:off x="7148085" y="967119"/>
            <a:ext cx="28800" cy="360"/>
            <a:chOff x="7148085" y="967119"/>
            <a:chExt cx="28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52AC63-4D54-4B68-877B-79AE654F7A3B}"/>
                    </a:ext>
                  </a:extLst>
                </p14:cNvPr>
                <p14:cNvContentPartPr/>
                <p14:nvPr/>
              </p14:nvContentPartPr>
              <p14:xfrm>
                <a:off x="7176525" y="96711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52AC63-4D54-4B68-877B-79AE654F7A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7525" y="9584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0787F2-6FF4-43F0-980A-D68FE8A8F774}"/>
                    </a:ext>
                  </a:extLst>
                </p14:cNvPr>
                <p14:cNvContentPartPr/>
                <p14:nvPr/>
              </p14:nvContentPartPr>
              <p14:xfrm>
                <a:off x="7176525" y="967119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0787F2-6FF4-43F0-980A-D68FE8A8F7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67525" y="9584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30D902-00EE-4969-A37F-69320B029401}"/>
                    </a:ext>
                  </a:extLst>
                </p14:cNvPr>
                <p14:cNvContentPartPr/>
                <p14:nvPr/>
              </p14:nvContentPartPr>
              <p14:xfrm>
                <a:off x="7148085" y="967119"/>
                <a:ext cx="2880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30D902-00EE-4969-A37F-69320B0294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39085" y="958479"/>
                  <a:ext cx="46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147492E-BF31-4230-BA47-545D6A17702F}"/>
                  </a:ext>
                </a:extLst>
              </p14:cNvPr>
              <p14:cNvContentPartPr/>
              <p14:nvPr/>
            </p14:nvContentPartPr>
            <p14:xfrm>
              <a:off x="6559845" y="102039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147492E-BF31-4230-BA47-545D6A1770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0845" y="10113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A0BAE2-46F5-4113-BEA7-BD75ACA7F114}"/>
                  </a:ext>
                </a:extLst>
              </p14:cNvPr>
              <p14:cNvContentPartPr/>
              <p14:nvPr/>
            </p14:nvContentPartPr>
            <p14:xfrm>
              <a:off x="7400085" y="157299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A0BAE2-46F5-4113-BEA7-BD75ACA7F1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1085" y="15643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DB26E6-F099-45C8-BB7F-510AADA912B7}"/>
                  </a:ext>
                </a:extLst>
              </p14:cNvPr>
              <p14:cNvContentPartPr/>
              <p14:nvPr/>
            </p14:nvContentPartPr>
            <p14:xfrm>
              <a:off x="8686365" y="249824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DB26E6-F099-45C8-BB7F-510AADA91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7725" y="2489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A69D1BA-5691-49B2-B0B9-2866C6BD1281}"/>
                  </a:ext>
                </a:extLst>
              </p14:cNvPr>
              <p14:cNvContentPartPr/>
              <p14:nvPr/>
            </p14:nvContentPartPr>
            <p14:xfrm>
              <a:off x="9707685" y="2689769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A69D1BA-5691-49B2-B0B9-2866C6BD12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8685" y="2681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B80927A-6C18-41FE-BE53-5528A45A7603}"/>
                  </a:ext>
                </a:extLst>
              </p14:cNvPr>
              <p14:cNvContentPartPr/>
              <p14:nvPr/>
            </p14:nvContentPartPr>
            <p14:xfrm>
              <a:off x="10302405" y="2827649"/>
              <a:ext cx="4680" cy="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B80927A-6C18-41FE-BE53-5528A45A76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93765" y="2819009"/>
                <a:ext cx="2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0C93E4-CD38-43B1-B365-CBC7823DEC07}"/>
                  </a:ext>
                </a:extLst>
              </p14:cNvPr>
              <p14:cNvContentPartPr/>
              <p14:nvPr/>
            </p14:nvContentPartPr>
            <p14:xfrm>
              <a:off x="10621365" y="2923769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0C93E4-CD38-43B1-B365-CBC7823DEC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2365" y="291476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0C0C0223-4408-4AB3-8439-BCCB697597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20047" y="638175"/>
            <a:ext cx="9820275" cy="6219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74BE0C-DBFF-45F0-BE58-A0A54FBC16BA}"/>
                  </a:ext>
                </a:extLst>
              </p14:cNvPr>
              <p14:cNvContentPartPr/>
              <p14:nvPr/>
            </p14:nvContentPartPr>
            <p14:xfrm>
              <a:off x="1582845" y="3560969"/>
              <a:ext cx="1001880" cy="426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74BE0C-DBFF-45F0-BE58-A0A54FBC16B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73845" y="3552329"/>
                <a:ext cx="10195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EAB328-735D-43EC-BC99-38B841E0574F}"/>
                  </a:ext>
                </a:extLst>
              </p14:cNvPr>
              <p14:cNvContentPartPr/>
              <p14:nvPr/>
            </p14:nvContentPartPr>
            <p14:xfrm>
              <a:off x="2487885" y="3487889"/>
              <a:ext cx="633240" cy="213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EAB328-735D-43EC-BC99-38B841E057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78885" y="3478889"/>
                <a:ext cx="650880" cy="2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836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1BA8-72CD-4906-8F7A-35559499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11316-D653-403C-9D31-2806D0DE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5BF66-AA2A-40FF-B5D2-10B7A2A7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61" y="1452396"/>
            <a:ext cx="6498023" cy="3953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35893-647C-48B9-A7DC-A8FFD9C28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61" y="2966484"/>
            <a:ext cx="3032939" cy="17331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0E49F9-1477-474F-B6FA-2D705D10901C}"/>
                  </a:ext>
                </a:extLst>
              </p14:cNvPr>
              <p14:cNvContentPartPr/>
              <p14:nvPr/>
            </p14:nvContentPartPr>
            <p14:xfrm>
              <a:off x="1179913" y="2030609"/>
              <a:ext cx="714960" cy="6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0E49F9-1477-474F-B6FA-2D705D1090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2273" y="2012969"/>
                <a:ext cx="750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7ACE10-7790-44B9-8E3B-725861B7403A}"/>
                  </a:ext>
                </a:extLst>
              </p14:cNvPr>
              <p14:cNvContentPartPr/>
              <p14:nvPr/>
            </p14:nvContentPartPr>
            <p14:xfrm>
              <a:off x="2657713" y="2094689"/>
              <a:ext cx="1155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7ACE10-7790-44B9-8E3B-725861B740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9713" y="2076689"/>
                <a:ext cx="151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4D3D2C7-216E-48F4-A552-FB0AC8C5D388}"/>
                  </a:ext>
                </a:extLst>
              </p14:cNvPr>
              <p14:cNvContentPartPr/>
              <p14:nvPr/>
            </p14:nvContentPartPr>
            <p14:xfrm>
              <a:off x="2699113" y="2198729"/>
              <a:ext cx="151560" cy="396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4D3D2C7-216E-48F4-A552-FB0AC8C5D3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1113" y="2181089"/>
                <a:ext cx="18720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7A75ECD-354E-4BB9-AAFF-BF00505FA0F9}"/>
              </a:ext>
            </a:extLst>
          </p:cNvPr>
          <p:cNvGrpSpPr/>
          <p:nvPr/>
        </p:nvGrpSpPr>
        <p:grpSpPr>
          <a:xfrm>
            <a:off x="6314593" y="2072729"/>
            <a:ext cx="153000" cy="489960"/>
            <a:chOff x="6314593" y="2072729"/>
            <a:chExt cx="15300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0E0202-B76A-4708-BB37-FB50362888F2}"/>
                    </a:ext>
                  </a:extLst>
                </p14:cNvPr>
                <p14:cNvContentPartPr/>
                <p14:nvPr/>
              </p14:nvContentPartPr>
              <p14:xfrm>
                <a:off x="6326113" y="2072729"/>
                <a:ext cx="11628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0E0202-B76A-4708-BB37-FB50362888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08473" y="2055089"/>
                  <a:ext cx="151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96A2FA-C7CE-4C6C-BF33-999396ED66FF}"/>
                    </a:ext>
                  </a:extLst>
                </p14:cNvPr>
                <p14:cNvContentPartPr/>
                <p14:nvPr/>
              </p14:nvContentPartPr>
              <p14:xfrm>
                <a:off x="6314593" y="2180729"/>
                <a:ext cx="153000" cy="38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96A2FA-C7CE-4C6C-BF33-999396ED66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96593" y="2162729"/>
                  <a:ext cx="18864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8AAB0E-19E3-4299-A602-D7652118919E}"/>
              </a:ext>
            </a:extLst>
          </p:cNvPr>
          <p:cNvGrpSpPr/>
          <p:nvPr/>
        </p:nvGrpSpPr>
        <p:grpSpPr>
          <a:xfrm>
            <a:off x="6665953" y="2040689"/>
            <a:ext cx="456840" cy="618120"/>
            <a:chOff x="6665953" y="2040689"/>
            <a:chExt cx="45684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E5B1FA-C7CA-402A-AA18-A22425DC60A0}"/>
                    </a:ext>
                  </a:extLst>
                </p14:cNvPr>
                <p14:cNvContentPartPr/>
                <p14:nvPr/>
              </p14:nvContentPartPr>
              <p14:xfrm>
                <a:off x="6835411" y="2134649"/>
                <a:ext cx="188640" cy="524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E5B1FA-C7CA-402A-AA18-A22425DC60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7411" y="2117009"/>
                  <a:ext cx="2242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956934-58B2-4728-A663-7FA7EAFCD647}"/>
                    </a:ext>
                  </a:extLst>
                </p14:cNvPr>
                <p14:cNvContentPartPr/>
                <p14:nvPr/>
              </p14:nvContentPartPr>
              <p14:xfrm>
                <a:off x="6665953" y="2040689"/>
                <a:ext cx="456840" cy="43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956934-58B2-4728-A663-7FA7EAFCD6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48313" y="2023049"/>
                  <a:ext cx="49248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21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D78B-2CDB-45C2-AAE2-F1ADDDC5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your own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2803-EB19-4C19-AE37-32CE8E94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BF9DF-2C93-473A-9550-31E1DEB5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13" y="1278740"/>
            <a:ext cx="8598082" cy="51968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DA3BD-DF26-46D7-9FAB-64FF5B4E0ECF}"/>
              </a:ext>
            </a:extLst>
          </p:cNvPr>
          <p:cNvGrpSpPr/>
          <p:nvPr/>
        </p:nvGrpSpPr>
        <p:grpSpPr>
          <a:xfrm>
            <a:off x="1211953" y="3571049"/>
            <a:ext cx="5202720" cy="105840"/>
            <a:chOff x="1211953" y="3571049"/>
            <a:chExt cx="520272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BAD295-D46A-495D-952E-058EF07CFDDF}"/>
                    </a:ext>
                  </a:extLst>
                </p14:cNvPr>
                <p14:cNvContentPartPr/>
                <p14:nvPr/>
              </p14:nvContentPartPr>
              <p14:xfrm>
                <a:off x="1211953" y="3593009"/>
                <a:ext cx="381600" cy="4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BAD295-D46A-495D-952E-058EF07CFD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4313" y="3575369"/>
                  <a:ext cx="41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7BB901-D4B0-44BA-B51E-AFF3EEEC4F02}"/>
                    </a:ext>
                  </a:extLst>
                </p14:cNvPr>
                <p14:cNvContentPartPr/>
                <p14:nvPr/>
              </p14:nvContentPartPr>
              <p14:xfrm>
                <a:off x="1828633" y="3614969"/>
                <a:ext cx="392760" cy="32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7BB901-D4B0-44BA-B51E-AFF3EEEC4F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0993" y="3596969"/>
                  <a:ext cx="428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0C04F6-C5E7-43C2-BF46-80A54C4FFC43}"/>
                    </a:ext>
                  </a:extLst>
                </p14:cNvPr>
                <p14:cNvContentPartPr/>
                <p14:nvPr/>
              </p14:nvContentPartPr>
              <p14:xfrm>
                <a:off x="2477353" y="3571049"/>
                <a:ext cx="112788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0C04F6-C5E7-43C2-BF46-80A54C4FFC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9353" y="3553409"/>
                  <a:ext cx="1163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0AE5ED-1258-410B-A126-E57BA006AAF5}"/>
                    </a:ext>
                  </a:extLst>
                </p14:cNvPr>
                <p14:cNvContentPartPr/>
                <p14:nvPr/>
              </p14:nvContentPartPr>
              <p14:xfrm>
                <a:off x="4008433" y="3614969"/>
                <a:ext cx="1306440" cy="32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0AE5ED-1258-410B-A126-E57BA006AA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90433" y="3596969"/>
                  <a:ext cx="1342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0FB821-797C-4FE5-976E-34F75359DAFE}"/>
                    </a:ext>
                  </a:extLst>
                </p14:cNvPr>
                <p14:cNvContentPartPr/>
                <p14:nvPr/>
              </p14:nvContentPartPr>
              <p14:xfrm>
                <a:off x="5677393" y="3657089"/>
                <a:ext cx="458640" cy="1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0FB821-797C-4FE5-976E-34F75359DA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59753" y="3639089"/>
                  <a:ext cx="494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32AE66-37B8-4ABB-A28D-550019CE646D}"/>
                    </a:ext>
                  </a:extLst>
                </p14:cNvPr>
                <p14:cNvContentPartPr/>
                <p14:nvPr/>
              </p14:nvContentPartPr>
              <p14:xfrm>
                <a:off x="6251233" y="3635849"/>
                <a:ext cx="163440" cy="38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32AE66-37B8-4ABB-A28D-550019CE64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33593" y="3618209"/>
                  <a:ext cx="1990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71F221-ADF5-4FBC-884B-95FEAD16153D}"/>
              </a:ext>
            </a:extLst>
          </p:cNvPr>
          <p:cNvGrpSpPr/>
          <p:nvPr/>
        </p:nvGrpSpPr>
        <p:grpSpPr>
          <a:xfrm>
            <a:off x="6688371" y="1706155"/>
            <a:ext cx="4082410" cy="1064717"/>
            <a:chOff x="6688371" y="1706155"/>
            <a:chExt cx="4082410" cy="106471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C153F68-AC84-4C8A-BE33-8CECCD882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88371" y="2276458"/>
              <a:ext cx="3986213" cy="494414"/>
            </a:xfrm>
            <a:prstGeom prst="rect">
              <a:avLst/>
            </a:prstGeom>
            <a:effectLst>
              <a:glow rad="431800">
                <a:schemeClr val="accent1">
                  <a:alpha val="63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4D1389-FC3D-4F2D-A628-DFF0D3187851}"/>
                </a:ext>
              </a:extLst>
            </p:cNvPr>
            <p:cNvSpPr txBox="1"/>
            <p:nvPr/>
          </p:nvSpPr>
          <p:spPr>
            <a:xfrm>
              <a:off x="7368362" y="1706155"/>
              <a:ext cx="3402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Short function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816690-053F-4FF0-B2E0-220D95189AF9}"/>
              </a:ext>
            </a:extLst>
          </p:cNvPr>
          <p:cNvGrpSpPr/>
          <p:nvPr/>
        </p:nvGrpSpPr>
        <p:grpSpPr>
          <a:xfrm>
            <a:off x="7071247" y="2604449"/>
            <a:ext cx="2909714" cy="1782280"/>
            <a:chOff x="7071247" y="2604449"/>
            <a:chExt cx="2909714" cy="1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5B6B9D-6EF4-4F6E-A217-B7D1DEDA0025}"/>
                    </a:ext>
                  </a:extLst>
                </p14:cNvPr>
                <p14:cNvContentPartPr/>
                <p14:nvPr/>
              </p14:nvContentPartPr>
              <p14:xfrm>
                <a:off x="9158065" y="2604449"/>
                <a:ext cx="347760" cy="81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5B6B9D-6EF4-4F6E-A217-B7D1DEDA00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0425" y="2586809"/>
                  <a:ext cx="383400" cy="854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AC3BE2-2C37-4A43-8452-67E3C4623EC9}"/>
                </a:ext>
              </a:extLst>
            </p:cNvPr>
            <p:cNvSpPr txBox="1"/>
            <p:nvPr/>
          </p:nvSpPr>
          <p:spPr>
            <a:xfrm>
              <a:off x="7071247" y="3463399"/>
              <a:ext cx="29097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Return type can even be removed if it is known for sure.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9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B2E0-61A8-44F1-86FA-7C233501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belongs to an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551DE-2594-4F52-A074-8478C725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67" y="1229085"/>
            <a:ext cx="6402597" cy="50741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E65D8D-4007-480F-A5DB-3B81F21D311B}"/>
              </a:ext>
            </a:extLst>
          </p:cNvPr>
          <p:cNvGrpSpPr/>
          <p:nvPr/>
        </p:nvGrpSpPr>
        <p:grpSpPr>
          <a:xfrm>
            <a:off x="924087" y="1605089"/>
            <a:ext cx="4966920" cy="2764800"/>
            <a:chOff x="924087" y="1605089"/>
            <a:chExt cx="4966920" cy="27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024A75-B606-4540-816A-3B0EC5CEFDCA}"/>
                    </a:ext>
                  </a:extLst>
                </p14:cNvPr>
                <p14:cNvContentPartPr/>
                <p14:nvPr/>
              </p14:nvContentPartPr>
              <p14:xfrm>
                <a:off x="1210647" y="1605089"/>
                <a:ext cx="4680360" cy="1139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024A75-B606-4540-816A-3B0EC5CEFDC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2647" y="1587089"/>
                  <a:ext cx="471600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B47EDE-7DA5-407C-A775-90EA96D8B32A}"/>
                    </a:ext>
                  </a:extLst>
                </p14:cNvPr>
                <p14:cNvContentPartPr/>
                <p14:nvPr/>
              </p14:nvContentPartPr>
              <p14:xfrm>
                <a:off x="924087" y="2455769"/>
                <a:ext cx="967320" cy="191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B47EDE-7DA5-407C-A775-90EA96D8B3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6447" y="2437769"/>
                  <a:ext cx="1002960" cy="19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E6F197-E35E-453A-B809-B51B64CB4374}"/>
              </a:ext>
            </a:extLst>
          </p:cNvPr>
          <p:cNvGrpSpPr/>
          <p:nvPr/>
        </p:nvGrpSpPr>
        <p:grpSpPr>
          <a:xfrm>
            <a:off x="403527" y="3450449"/>
            <a:ext cx="6615000" cy="2769480"/>
            <a:chOff x="403527" y="3450449"/>
            <a:chExt cx="6615000" cy="27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8636BF-11FE-4E82-9177-38D4765B8FEB}"/>
                    </a:ext>
                  </a:extLst>
                </p14:cNvPr>
                <p14:cNvContentPartPr/>
                <p14:nvPr/>
              </p14:nvContentPartPr>
              <p14:xfrm>
                <a:off x="3029727" y="3720089"/>
                <a:ext cx="1445400" cy="46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8636BF-11FE-4E82-9177-38D4765B8F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11727" y="3702089"/>
                  <a:ext cx="1481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C55B1E-26B9-4729-AC11-0C7E65677685}"/>
                    </a:ext>
                  </a:extLst>
                </p14:cNvPr>
                <p14:cNvContentPartPr/>
                <p14:nvPr/>
              </p14:nvContentPartPr>
              <p14:xfrm>
                <a:off x="1083567" y="5220209"/>
                <a:ext cx="5934960" cy="99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C55B1E-26B9-4729-AC11-0C7E656776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5567" y="5202569"/>
                  <a:ext cx="5970600" cy="10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65BD5F-A9A2-407D-85DF-9E2ADE8AE9A9}"/>
                    </a:ext>
                  </a:extLst>
                </p14:cNvPr>
                <p14:cNvContentPartPr/>
                <p14:nvPr/>
              </p14:nvContentPartPr>
              <p14:xfrm>
                <a:off x="403527" y="3450449"/>
                <a:ext cx="1465920" cy="2248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65BD5F-A9A2-407D-85DF-9E2ADE8AE9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5527" y="3432449"/>
                  <a:ext cx="1501560" cy="22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51504C-E3F1-47C8-866C-F3EC81E2240F}"/>
              </a:ext>
            </a:extLst>
          </p:cNvPr>
          <p:cNvGrpSpPr/>
          <p:nvPr/>
        </p:nvGrpSpPr>
        <p:grpSpPr>
          <a:xfrm>
            <a:off x="2200705" y="1998921"/>
            <a:ext cx="9229295" cy="2308324"/>
            <a:chOff x="2200705" y="1998921"/>
            <a:chExt cx="9229295" cy="23083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29273C-841C-4B37-B57D-CB31CEB87CD4}"/>
                </a:ext>
              </a:extLst>
            </p:cNvPr>
            <p:cNvGrpSpPr/>
            <p:nvPr/>
          </p:nvGrpSpPr>
          <p:grpSpPr>
            <a:xfrm>
              <a:off x="2200705" y="2211689"/>
              <a:ext cx="5797080" cy="447480"/>
              <a:chOff x="2200705" y="2211689"/>
              <a:chExt cx="5797080" cy="447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4A07F66D-53F4-43EF-A7CB-AC74127E4D4F}"/>
                      </a:ext>
                    </a:extLst>
                  </p14:cNvPr>
                  <p14:cNvContentPartPr/>
                  <p14:nvPr/>
                </p14:nvContentPartPr>
                <p14:xfrm>
                  <a:off x="2200705" y="2211689"/>
                  <a:ext cx="434520" cy="327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4A07F66D-53F4-43EF-A7CB-AC74127E4D4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192065" y="2202689"/>
                    <a:ext cx="45216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5F3167-FA0E-4E64-A279-7D45DC22793B}"/>
                      </a:ext>
                    </a:extLst>
                  </p14:cNvPr>
                  <p14:cNvContentPartPr/>
                  <p14:nvPr/>
                </p14:nvContentPartPr>
                <p14:xfrm>
                  <a:off x="2583385" y="2296649"/>
                  <a:ext cx="5414400" cy="36252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5F3167-FA0E-4E64-A279-7D45DC22793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574745" y="2287649"/>
                    <a:ext cx="5432040" cy="380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666328-1BF5-49E9-8FF5-AE6EA83542C9}"/>
                </a:ext>
              </a:extLst>
            </p:cNvPr>
            <p:cNvSpPr txBox="1"/>
            <p:nvPr/>
          </p:nvSpPr>
          <p:spPr>
            <a:xfrm>
              <a:off x="7997785" y="1998921"/>
              <a:ext cx="34322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can use + here. It’s not operator overload. It’s just that it can be a function name. And it is used just like a function of object Math. </a:t>
              </a:r>
            </a:p>
            <a:p>
              <a:endParaRPr lang="en-US" dirty="0"/>
            </a:p>
            <a:p>
              <a:r>
                <a:rPr lang="en-US" dirty="0"/>
                <a:t>In fact +, -, * ,/ are not an operator in Scala.  They are functions.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97D1-E01E-4CBD-A532-F55D87B2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with 1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63CFD-0039-416B-A17E-1CC0209A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8A291-EAF7-402E-8904-0D33FB21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6" y="1451702"/>
            <a:ext cx="8008605" cy="43005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3ED25C-CED5-44B3-84B2-D07219E1A5C3}"/>
                  </a:ext>
                </a:extLst>
              </p14:cNvPr>
              <p14:cNvContentPartPr/>
              <p14:nvPr/>
            </p14:nvContentPartPr>
            <p14:xfrm>
              <a:off x="2041167" y="2817209"/>
              <a:ext cx="1915920" cy="25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3ED25C-CED5-44B3-84B2-D07219E1A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167" y="2799569"/>
                <a:ext cx="19515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483C4D-1714-4DE8-81DC-047DC4AD118D}"/>
                  </a:ext>
                </a:extLst>
              </p14:cNvPr>
              <p14:cNvContentPartPr/>
              <p14:nvPr/>
            </p14:nvContentPartPr>
            <p14:xfrm>
              <a:off x="3040527" y="5358449"/>
              <a:ext cx="1846080" cy="21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483C4D-1714-4DE8-81DC-047DC4AD11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527" y="5340449"/>
                <a:ext cx="188172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2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6235-2FD4-48C5-A8BA-BE4E8FB2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can have default argument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A3C71-9724-4C8E-9BD7-C3BFFD73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76" y="2066290"/>
            <a:ext cx="6168301" cy="440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EA660-ACFC-4A63-B471-DEEDD7B2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278" y="2080650"/>
            <a:ext cx="2051419" cy="2088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4CC764-5E0D-4B85-B54A-9CDB39742299}"/>
                  </a:ext>
                </a:extLst>
              </p14:cNvPr>
              <p14:cNvContentPartPr/>
              <p14:nvPr/>
            </p14:nvContentPartPr>
            <p14:xfrm>
              <a:off x="3732087" y="3125009"/>
              <a:ext cx="24768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4CC764-5E0D-4B85-B54A-9CDB397422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4087" y="3107369"/>
                <a:ext cx="283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F3A84E-F816-490D-9201-A2522DECDB0C}"/>
                  </a:ext>
                </a:extLst>
              </p14:cNvPr>
              <p14:cNvContentPartPr/>
              <p14:nvPr/>
            </p14:nvContentPartPr>
            <p14:xfrm>
              <a:off x="4975527" y="3135089"/>
              <a:ext cx="329760" cy="21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F3A84E-F816-490D-9201-A2522DECD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7527" y="3117449"/>
                <a:ext cx="365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1B0C33-1AB2-4489-BA94-24433C7EF6D2}"/>
                  </a:ext>
                </a:extLst>
              </p14:cNvPr>
              <p14:cNvContentPartPr/>
              <p14:nvPr/>
            </p14:nvContentPartPr>
            <p14:xfrm>
              <a:off x="4167687" y="3530009"/>
              <a:ext cx="434880" cy="54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1B0C33-1AB2-4489-BA94-24433C7EF6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0047" y="3512009"/>
                <a:ext cx="470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F1FEB32-CFE0-4CE4-AB7B-6851102B0DB5}"/>
                  </a:ext>
                </a:extLst>
              </p14:cNvPr>
              <p14:cNvContentPartPr/>
              <p14:nvPr/>
            </p14:nvContentPartPr>
            <p14:xfrm>
              <a:off x="3891207" y="5124809"/>
              <a:ext cx="4669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F1FEB32-CFE0-4CE4-AB7B-6851102B0D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3207" y="5107169"/>
                <a:ext cx="502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4E2EDD-EB59-45F8-9166-7561BB6B85A7}"/>
                  </a:ext>
                </a:extLst>
              </p14:cNvPr>
              <p14:cNvContentPartPr/>
              <p14:nvPr/>
            </p14:nvContentPartPr>
            <p14:xfrm>
              <a:off x="4369647" y="5496689"/>
              <a:ext cx="321120" cy="10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4E2EDD-EB59-45F8-9166-7561BB6B85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2007" y="5479049"/>
                <a:ext cx="3567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C3CA847-DCB1-4052-BDC5-9AEEC784F467}"/>
              </a:ext>
            </a:extLst>
          </p:cNvPr>
          <p:cNvGrpSpPr/>
          <p:nvPr/>
        </p:nvGrpSpPr>
        <p:grpSpPr>
          <a:xfrm>
            <a:off x="6096000" y="4983484"/>
            <a:ext cx="5814716" cy="953135"/>
            <a:chOff x="6096000" y="4983484"/>
            <a:chExt cx="5814716" cy="9531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E5B18A-AA13-483E-990F-34722E240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96000" y="5397000"/>
              <a:ext cx="4769536" cy="539619"/>
            </a:xfrm>
            <a:prstGeom prst="rect">
              <a:avLst/>
            </a:prstGeom>
            <a:noFill/>
            <a:effectLst>
              <a:glow rad="812800">
                <a:schemeClr val="accent1">
                  <a:alpha val="40000"/>
                </a:schemeClr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587F3-5B71-4208-9080-8F2E0785CD10}"/>
                </a:ext>
              </a:extLst>
            </p:cNvPr>
            <p:cNvSpPr txBox="1"/>
            <p:nvPr/>
          </p:nvSpPr>
          <p:spPr>
            <a:xfrm>
              <a:off x="7141180" y="4983484"/>
              <a:ext cx="4769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can provide some first parameters too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4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AB04-D72D-4C98-9CE5-A72CA6F3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that does not return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4BCE1-5D01-4F8E-A6A7-3197ED4A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50" y="2282456"/>
            <a:ext cx="6501236" cy="35016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FF81DC-29C6-4AD7-B038-6CEACA690EE6}"/>
                  </a:ext>
                </a:extLst>
              </p14:cNvPr>
              <p14:cNvContentPartPr/>
              <p14:nvPr/>
            </p14:nvContentPartPr>
            <p14:xfrm>
              <a:off x="3572247" y="3124649"/>
              <a:ext cx="808200" cy="11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FF81DC-29C6-4AD7-B038-6CEACA690E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247" y="3107009"/>
                <a:ext cx="84384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直線接點 41">
            <a:extLst>
              <a:ext uri="{FF2B5EF4-FFF2-40B4-BE49-F238E27FC236}">
                <a16:creationId xmlns:a16="http://schemas.microsoft.com/office/drawing/2014/main" id="{5465AE00-8006-4E5E-AC59-2677557C0150}"/>
              </a:ext>
            </a:extLst>
          </p:cNvPr>
          <p:cNvSpPr/>
          <p:nvPr/>
        </p:nvSpPr>
        <p:spPr>
          <a:xfrm>
            <a:off x="4337280" y="3003840"/>
            <a:ext cx="347472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8269672-340D-4346-820B-35A713C1B3E8}"/>
              </a:ext>
            </a:extLst>
          </p:cNvPr>
          <p:cNvSpPr txBox="1"/>
          <p:nvPr/>
        </p:nvSpPr>
        <p:spPr>
          <a:xfrm>
            <a:off x="7812000" y="2413337"/>
            <a:ext cx="1491755" cy="101566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6000" dirty="0">
                <a:solidFill>
                  <a:srgbClr val="E71224"/>
                </a:solidFill>
              </a:rPr>
              <a:t>void</a:t>
            </a:r>
          </a:p>
        </p:txBody>
      </p:sp>
    </p:spTree>
    <p:extLst>
      <p:ext uri="{BB962C8B-B14F-4D97-AF65-F5344CB8AC3E}">
        <p14:creationId xmlns:p14="http://schemas.microsoft.com/office/powerpoint/2010/main" val="673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E451-13C6-485D-A494-BEAFAE1E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as variable (Anonymous function)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7014-5C98-4A4B-8E59-118496A32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9213D-A2C4-46DA-8374-3978C566A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874517"/>
            <a:ext cx="6222759" cy="445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DCFED-127E-42E6-BD23-CAF0675C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41" y="2586923"/>
            <a:ext cx="1583741" cy="1878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A6378D-7AB3-4257-A14E-8266143FB3F7}"/>
                  </a:ext>
                </a:extLst>
              </p14:cNvPr>
              <p14:cNvContentPartPr/>
              <p14:nvPr/>
            </p14:nvContentPartPr>
            <p14:xfrm>
              <a:off x="2317965" y="3018449"/>
              <a:ext cx="351720" cy="4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A6378D-7AB3-4257-A14E-8266143FB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9965" y="3000809"/>
                <a:ext cx="3873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009F47C-757A-49F6-8CA3-91F59C028354}"/>
              </a:ext>
            </a:extLst>
          </p:cNvPr>
          <p:cNvGrpSpPr/>
          <p:nvPr/>
        </p:nvGrpSpPr>
        <p:grpSpPr>
          <a:xfrm>
            <a:off x="2976045" y="3018809"/>
            <a:ext cx="3148200" cy="22320"/>
            <a:chOff x="2976045" y="3018809"/>
            <a:chExt cx="3148200" cy="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57DF76-AE7F-4976-8792-6F216FF0E1F9}"/>
                    </a:ext>
                  </a:extLst>
                </p14:cNvPr>
                <p14:cNvContentPartPr/>
                <p14:nvPr/>
              </p14:nvContentPartPr>
              <p14:xfrm>
                <a:off x="2976045" y="3029609"/>
                <a:ext cx="131400" cy="11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57DF76-AE7F-4976-8792-6F216FF0E1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8045" y="3011969"/>
                  <a:ext cx="167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6E32AC-C80D-4AA9-9FAA-6C59489C200C}"/>
                    </a:ext>
                  </a:extLst>
                </p14:cNvPr>
                <p14:cNvContentPartPr/>
                <p14:nvPr/>
              </p14:nvContentPartPr>
              <p14:xfrm>
                <a:off x="3391485" y="3018809"/>
                <a:ext cx="1613160" cy="2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6E32AC-C80D-4AA9-9FAA-6C59489C20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3485" y="3001169"/>
                  <a:ext cx="1648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996FE3-A9E5-4CDE-BDE8-5198905A041C}"/>
                    </a:ext>
                  </a:extLst>
                </p14:cNvPr>
                <p14:cNvContentPartPr/>
                <p14:nvPr/>
              </p14:nvContentPartPr>
              <p14:xfrm>
                <a:off x="5199045" y="3018809"/>
                <a:ext cx="925200" cy="11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996FE3-A9E5-4CDE-BDE8-5198905A04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81405" y="3000809"/>
                  <a:ext cx="960840" cy="4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26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1CEC-FF60-4662-A8CC-294B99E4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9A2C-A016-4BF7-940B-2FE96C6FA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path for bin folder of </a:t>
            </a:r>
            <a:r>
              <a:rPr lang="en-US" dirty="0" err="1"/>
              <a:t>sbt</a:t>
            </a:r>
            <a:r>
              <a:rPr lang="en-US" dirty="0"/>
              <a:t>.</a:t>
            </a:r>
          </a:p>
          <a:p>
            <a:r>
              <a:rPr lang="en-US" dirty="0"/>
              <a:t>Set it as environment variable (System variables -&gt; Path). </a:t>
            </a:r>
          </a:p>
        </p:txBody>
      </p:sp>
    </p:spTree>
    <p:extLst>
      <p:ext uri="{BB962C8B-B14F-4D97-AF65-F5344CB8AC3E}">
        <p14:creationId xmlns:p14="http://schemas.microsoft.com/office/powerpoint/2010/main" val="34496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967B-3862-466C-92C7-D2F5C3BF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Scala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7386-F38D-4B15-9141-041EF192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28451"/>
            <a:ext cx="10178322" cy="3593591"/>
          </a:xfrm>
        </p:spPr>
        <p:txBody>
          <a:bodyPr/>
          <a:lstStyle/>
          <a:p>
            <a:r>
              <a:rPr lang="en-US" dirty="0"/>
              <a:t>Let’s create folder a1. </a:t>
            </a:r>
          </a:p>
          <a:p>
            <a:r>
              <a:rPr lang="en-US" dirty="0"/>
              <a:t>Then use command line to go into folder a1, then create another folder. Let’s say “</a:t>
            </a:r>
            <a:r>
              <a:rPr lang="en-US" dirty="0" err="1"/>
              <a:t>sbt_proj</a:t>
            </a:r>
            <a:r>
              <a:rPr lang="en-US" dirty="0"/>
              <a:t>” </a:t>
            </a:r>
          </a:p>
          <a:p>
            <a:r>
              <a:rPr lang="en-US" dirty="0"/>
              <a:t>In that folder, run the command </a:t>
            </a:r>
            <a:r>
              <a:rPr lang="en-US" dirty="0" err="1"/>
              <a:t>sbt</a:t>
            </a:r>
            <a:r>
              <a:rPr lang="en-US" dirty="0"/>
              <a:t>. You may need to wait.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295DA-1772-4857-99EF-EEE35453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389113"/>
            <a:ext cx="109156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1C9A-A797-4524-B326-7A0777D7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to run REPL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08989-0DF3-4036-992E-6438C190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7" y="1254643"/>
            <a:ext cx="10178322" cy="359359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sbt</a:t>
            </a:r>
            <a:r>
              <a:rPr lang="en-US" dirty="0"/>
              <a:t>, type in </a:t>
            </a:r>
            <a:r>
              <a:rPr lang="en-US" b="1" dirty="0"/>
              <a:t>console</a:t>
            </a:r>
            <a:r>
              <a:rPr lang="en-US" dirty="0"/>
              <a:t>.</a:t>
            </a:r>
          </a:p>
          <a:p>
            <a:r>
              <a:rPr lang="en-US" dirty="0"/>
              <a:t>You will get a Scala command prompt (we call it REPL).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F1503-66F4-4A67-AA4B-D4DEE6A1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84" y="2136479"/>
            <a:ext cx="9501903" cy="199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D9001-9442-4C50-896A-184B0AC5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71" y="4398026"/>
            <a:ext cx="5391150" cy="22479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9F16486-30CC-44AE-B7F7-09DC2D92CE80}"/>
              </a:ext>
            </a:extLst>
          </p:cNvPr>
          <p:cNvGrpSpPr/>
          <p:nvPr/>
        </p:nvGrpSpPr>
        <p:grpSpPr>
          <a:xfrm>
            <a:off x="1987753" y="5730689"/>
            <a:ext cx="3743280" cy="702360"/>
            <a:chOff x="1987753" y="5730689"/>
            <a:chExt cx="374328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D35ADD-BAEE-4FF8-9DB7-DA0DBE6CAD6E}"/>
                    </a:ext>
                  </a:extLst>
                </p14:cNvPr>
                <p14:cNvContentPartPr/>
                <p14:nvPr/>
              </p14:nvContentPartPr>
              <p14:xfrm>
                <a:off x="1987753" y="5730689"/>
                <a:ext cx="2828880" cy="57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D35ADD-BAEE-4FF8-9DB7-DA0DBE6CAD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9113" y="5722049"/>
                  <a:ext cx="284652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3FBC54-ACC6-4E4D-9F1C-2D6E8FCD6C36}"/>
                    </a:ext>
                  </a:extLst>
                </p14:cNvPr>
                <p14:cNvContentPartPr/>
                <p14:nvPr/>
              </p14:nvContentPartPr>
              <p14:xfrm>
                <a:off x="4925713" y="6070889"/>
                <a:ext cx="805320" cy="36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3FBC54-ACC6-4E4D-9F1C-2D6E8FCD6C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16713" y="6061889"/>
                  <a:ext cx="822960" cy="37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A1DFFF-7A09-4C61-81FF-735903796849}"/>
              </a:ext>
            </a:extLst>
          </p:cNvPr>
          <p:cNvSpPr txBox="1"/>
          <p:nvPr/>
        </p:nvSpPr>
        <p:spPr>
          <a:xfrm>
            <a:off x="972477" y="4651913"/>
            <a:ext cx="223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files are stored. Scala is a compiled language so it needs to create a code file in order to run.</a:t>
            </a:r>
          </a:p>
        </p:txBody>
      </p:sp>
    </p:spTree>
    <p:extLst>
      <p:ext uri="{BB962C8B-B14F-4D97-AF65-F5344CB8AC3E}">
        <p14:creationId xmlns:p14="http://schemas.microsoft.com/office/powerpoint/2010/main" val="130355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F1A6-D5DD-4E4B-8CDB-43E6E2FB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87BD-D27F-4EB6-9091-96F847D1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79" y="1306255"/>
            <a:ext cx="7191597" cy="52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6DDA-9616-4B11-B114-07AFC472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0D99-3B10-496E-A355-7803FBD2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4989642"/>
          </a:xfrm>
        </p:spPr>
        <p:txBody>
          <a:bodyPr/>
          <a:lstStyle/>
          <a:p>
            <a:r>
              <a:rPr lang="en-US" dirty="0"/>
              <a:t>1. using </a:t>
            </a:r>
            <a:r>
              <a:rPr lang="en-US" b="1" dirty="0"/>
              <a:t>var</a:t>
            </a:r>
          </a:p>
          <a:p>
            <a:pPr lvl="1"/>
            <a:r>
              <a:rPr lang="en-US" b="1" dirty="0"/>
              <a:t>This creates a normal (modifiable) variable.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You can then use variable a in other statements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91847-9F07-4F3C-9659-7C72BD0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04" y="2846593"/>
            <a:ext cx="4058536" cy="938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4F7795-A635-4A6C-BC8F-806F3E0F4369}"/>
                  </a:ext>
                </a:extLst>
              </p14:cNvPr>
              <p14:cNvContentPartPr/>
              <p14:nvPr/>
            </p14:nvContentPartPr>
            <p14:xfrm rot="4264144" flipH="1">
              <a:off x="6642701" y="1859194"/>
              <a:ext cx="387133" cy="1432416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4F7795-A635-4A6C-BC8F-806F3E0F43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4264144" flipH="1">
                <a:off x="6633681" y="1850550"/>
                <a:ext cx="404812" cy="145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3F2E6A-4993-47C4-AACF-1D226136CB68}"/>
                  </a:ext>
                </a:extLst>
              </p14:cNvPr>
              <p14:cNvContentPartPr/>
              <p14:nvPr/>
            </p14:nvContentPartPr>
            <p14:xfrm>
              <a:off x="6119833" y="2251289"/>
              <a:ext cx="4680" cy="5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3F2E6A-4993-47C4-AACF-1D226136CB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1193" y="2242649"/>
                <a:ext cx="22320" cy="70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CBBB3F-2600-4982-8B9D-D9FEBEB75810}"/>
              </a:ext>
            </a:extLst>
          </p:cNvPr>
          <p:cNvSpPr txBox="1"/>
          <p:nvPr/>
        </p:nvSpPr>
        <p:spPr>
          <a:xfrm>
            <a:off x="7304567" y="1770570"/>
            <a:ext cx="264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type and name of a variable.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1D757-FCB5-4909-81EB-5920AF341F96}"/>
              </a:ext>
            </a:extLst>
          </p:cNvPr>
          <p:cNvSpPr txBox="1"/>
          <p:nvPr/>
        </p:nvSpPr>
        <p:spPr>
          <a:xfrm>
            <a:off x="8423225" y="2886337"/>
            <a:ext cx="279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need a semicolon at the end 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13729A-C521-4C1B-BDA4-50AA434BF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860" y="4635046"/>
            <a:ext cx="1885949" cy="2027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09F943-AEF5-477B-A8A2-61B28E4BD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128" y="4635046"/>
            <a:ext cx="1790923" cy="6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114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1420</TotalTime>
  <Words>856</Words>
  <Application>Microsoft Office PowerPoint</Application>
  <PresentationFormat>Widescreen</PresentationFormat>
  <Paragraphs>175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Gill Sans MT</vt:lpstr>
      <vt:lpstr>Impact</vt:lpstr>
      <vt:lpstr>Badge</vt:lpstr>
      <vt:lpstr>SCALA</vt:lpstr>
      <vt:lpstr>The Language</vt:lpstr>
      <vt:lpstr>SBT (Scala build tool)</vt:lpstr>
      <vt:lpstr>PowerPoint Presentation</vt:lpstr>
      <vt:lpstr>PowerPoint Presentation</vt:lpstr>
      <vt:lpstr>Your first Scala project</vt:lpstr>
      <vt:lpstr>Getting ready to run REPL</vt:lpstr>
      <vt:lpstr>Data types</vt:lpstr>
      <vt:lpstr>Declaring  variables</vt:lpstr>
      <vt:lpstr>PowerPoint Presentation</vt:lpstr>
      <vt:lpstr>PowerPoint Presentation</vt:lpstr>
      <vt:lpstr>Execute a block of code</vt:lpstr>
      <vt:lpstr>What about any IDE, Eclipse?</vt:lpstr>
      <vt:lpstr>What about IntelliJ?</vt:lpstr>
      <vt:lpstr>Your “Hello World” project</vt:lpstr>
      <vt:lpstr>PowerPoint Presentation</vt:lpstr>
      <vt:lpstr>PowerPoint Presentation</vt:lpstr>
      <vt:lpstr>PowerPoint Presentation</vt:lpstr>
      <vt:lpstr>Let’s create a package</vt:lpstr>
      <vt:lpstr>Then create a Scala object that has “Hello World”</vt:lpstr>
      <vt:lpstr>Now we run the program</vt:lpstr>
      <vt:lpstr>Let’s look at the code</vt:lpstr>
      <vt:lpstr>To run REPL in IntelliJ</vt:lpstr>
      <vt:lpstr>String interpolation</vt:lpstr>
      <vt:lpstr>PowerPoint Presentation</vt:lpstr>
      <vt:lpstr>PowerPoint Presentation</vt:lpstr>
      <vt:lpstr>PowerPoint Presentation</vt:lpstr>
      <vt:lpstr>If-else</vt:lpstr>
      <vt:lpstr>A more complex if example</vt:lpstr>
      <vt:lpstr>If expression</vt:lpstr>
      <vt:lpstr>Match (switch statement)</vt:lpstr>
      <vt:lpstr>Match expression</vt:lpstr>
      <vt:lpstr>Match with multiple cases (fall through)</vt:lpstr>
      <vt:lpstr>While loop</vt:lpstr>
      <vt:lpstr>Do while</vt:lpstr>
      <vt:lpstr>For loop</vt:lpstr>
      <vt:lpstr>Multiple range for loop</vt:lpstr>
      <vt:lpstr>Loop on a list</vt:lpstr>
      <vt:lpstr>For loop with Boolean condition</vt:lpstr>
      <vt:lpstr>For loop expression</vt:lpstr>
      <vt:lpstr>How to write your own function </vt:lpstr>
      <vt:lpstr>Function belongs to an object</vt:lpstr>
      <vt:lpstr>Function with 1 argument</vt:lpstr>
      <vt:lpstr>Function can have default argument value</vt:lpstr>
      <vt:lpstr>Function that does not return value</vt:lpstr>
      <vt:lpstr>Function as variable (Anonymous function)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</dc:title>
  <dc:creator>Vishnu Kotrajaras</dc:creator>
  <cp:lastModifiedBy>Vishnu Kotrajaras</cp:lastModifiedBy>
  <cp:revision>87</cp:revision>
  <dcterms:created xsi:type="dcterms:W3CDTF">2022-02-11T14:45:53Z</dcterms:created>
  <dcterms:modified xsi:type="dcterms:W3CDTF">2022-02-14T05:17:20Z</dcterms:modified>
</cp:coreProperties>
</file>