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4" r:id="rId15"/>
    <p:sldId id="265" r:id="rId16"/>
    <p:sldId id="266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67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41" d="100"/>
          <a:sy n="41" d="100"/>
        </p:scale>
        <p:origin x="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FC07-DADE-4109-8037-18A4F6214518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D765-123F-4EC2-9B87-F10DCF2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Computing: </a:t>
            </a:r>
            <a:br>
              <a:rPr lang="en-US" dirty="0" smtClean="0"/>
            </a:b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/>
              <a:t>Computer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arallel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duplicate keyholes, try all keys at once.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very fast but take a lot of resource.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1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keyholes are stored in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"quantum bits", try all keys at once.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resource efficient and very fast.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0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57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uantum circuit</a:t>
            </a:r>
          </a:p>
          <a:p>
            <a:r>
              <a:rPr lang="en-US" sz="4000" dirty="0" smtClean="0"/>
              <a:t>Quantum gates</a:t>
            </a:r>
          </a:p>
          <a:p>
            <a:endParaRPr lang="en-US" sz="4000" dirty="0"/>
          </a:p>
          <a:p>
            <a:r>
              <a:rPr lang="en-US" sz="4000" dirty="0" smtClean="0"/>
              <a:t>components of quantum computers that manipulate state of quantum bits.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92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40" y="2258334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386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2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1699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3" y="1600202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1942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15190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78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500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40773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05806"/>
            <a:ext cx="377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quantum lab's paper</a:t>
            </a:r>
          </a:p>
          <a:p>
            <a:endParaRPr lang="en-US" sz="4000" dirty="0" smtClean="0"/>
          </a:p>
          <a:p>
            <a:r>
              <a:rPr lang="en-US" sz="4000" dirty="0" smtClean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67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88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err="1" smtClean="0"/>
              <a:t>Yingchareonthawornchai</a:t>
            </a:r>
            <a:r>
              <a:rPr lang="en-US" sz="3500" dirty="0"/>
              <a:t>, S., </a:t>
            </a:r>
            <a:r>
              <a:rPr lang="en-US" sz="3500" dirty="0" err="1"/>
              <a:t>Aporntewan</a:t>
            </a:r>
            <a:r>
              <a:rPr lang="en-US" sz="35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3500" dirty="0"/>
            </a:br>
            <a:r>
              <a:rPr lang="en-US" sz="3500" dirty="0">
                <a:hlinkClick r:id="rId2"/>
              </a:rPr>
              <a:t>http://www.cp.eng.chula.ac.th/~piak/paper/2012/jcsse-quantum-cga.pdf</a:t>
            </a:r>
            <a:br>
              <a:rPr lang="en-US" sz="35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2396331"/>
            <a:ext cx="5705475" cy="3209925"/>
          </a:xfrm>
        </p:spPr>
      </p:pic>
    </p:spTree>
    <p:extLst>
      <p:ext uri="{BB962C8B-B14F-4D97-AF65-F5344CB8AC3E}">
        <p14:creationId xmlns:p14="http://schemas.microsoft.com/office/powerpoint/2010/main" val="9354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qubits</a:t>
            </a:r>
          </a:p>
          <a:p>
            <a:r>
              <a:rPr lang="en-US" sz="4000" dirty="0" smtClean="0"/>
              <a:t>quantum annealing computers</a:t>
            </a:r>
          </a:p>
          <a:p>
            <a:r>
              <a:rPr lang="en-US" sz="4000" dirty="0" smtClean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uncertain of success</a:t>
            </a:r>
          </a:p>
          <a:p>
            <a:r>
              <a:rPr lang="en-US" sz="4000" dirty="0" smtClean="0"/>
              <a:t>special purpose quantum computers </a:t>
            </a:r>
          </a:p>
          <a:p>
            <a:r>
              <a:rPr lang="en-US" sz="4000" dirty="0" smtClean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14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Current issues in 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read more information on the current issues in Quantum computing from this page.  I gave a talk to graduate students in computer engineering in January 2016.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http://www.cp.eng.chula.ac.th/~piak/talk/2016/issues-in-quantum-computing.htm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2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64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405856"/>
            <a:ext cx="2990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1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</a:t>
            </a:r>
            <a:r>
              <a:rPr lang="en-US" sz="4000" dirty="0" smtClean="0"/>
              <a:t>e have multiple keys.  We want to find out what key fits a given keyhole.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erial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try each key, until we find the one that fits.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resource efficient but take a long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5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432</Words>
  <Application>Microsoft Office PowerPoint</Application>
  <PresentationFormat>On-screen Show (4:3)</PresentationFormat>
  <Paragraphs>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Quantum Computing:  an introduction</vt:lpstr>
      <vt:lpstr>Google Nasa,  D-Wave 2x machine</vt:lpstr>
      <vt:lpstr>Quantum bit in D-wave machine</vt:lpstr>
      <vt:lpstr>What is a quantum computer?</vt:lpstr>
      <vt:lpstr>What is a quantum computer?</vt:lpstr>
      <vt:lpstr>PowerPoint Presentation</vt:lpstr>
      <vt:lpstr>What is the advantage?</vt:lpstr>
      <vt:lpstr>Analogy</vt:lpstr>
      <vt:lpstr>Serial computers</vt:lpstr>
      <vt:lpstr>Parallel computers</vt:lpstr>
      <vt:lpstr>Quantum computers</vt:lpstr>
      <vt:lpstr>How to make a quantum bit?</vt:lpstr>
      <vt:lpstr>Components</vt:lpstr>
      <vt:lpstr>Quantum Gates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My own example of quantum computation</vt:lpstr>
      <vt:lpstr>PowerPoint Presentation</vt:lpstr>
      <vt:lpstr>Example of Quantum Algorithm</vt:lpstr>
      <vt:lpstr>Future</vt:lpstr>
      <vt:lpstr>Predicting future</vt:lpstr>
      <vt:lpstr>Current issues in Quantum computing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Computing:  an introduction</dc:title>
  <dc:creator>P C</dc:creator>
  <cp:lastModifiedBy>P C</cp:lastModifiedBy>
  <cp:revision>2</cp:revision>
  <dcterms:created xsi:type="dcterms:W3CDTF">2016-11-17T14:06:24Z</dcterms:created>
  <dcterms:modified xsi:type="dcterms:W3CDTF">2016-11-17T14:16:45Z</dcterms:modified>
</cp:coreProperties>
</file>