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68" r:id="rId5"/>
    <p:sldId id="271" r:id="rId6"/>
    <p:sldId id="257" r:id="rId7"/>
    <p:sldId id="258" r:id="rId8"/>
    <p:sldId id="270" r:id="rId9"/>
    <p:sldId id="259" r:id="rId10"/>
    <p:sldId id="260" r:id="rId11"/>
    <p:sldId id="267" r:id="rId12"/>
    <p:sldId id="264" r:id="rId13"/>
    <p:sldId id="265" r:id="rId14"/>
    <p:sldId id="266" r:id="rId15"/>
    <p:sldId id="27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0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7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B695-3E23-47FF-8BC0-92F7AC848CD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A57F-AF23-40C6-B164-278DB0E7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_-_H9eBte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smtClean="0"/>
              <a:t>Computing: </a:t>
            </a:r>
            <a:br>
              <a:rPr lang="en-US" dirty="0" smtClean="0"/>
            </a:b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/>
              <a:t>Computer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1600200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27043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have one paper published in 2012. </a:t>
            </a:r>
            <a:r>
              <a:rPr lang="en-US" dirty="0"/>
              <a:t>My result achieved an exponential speed up.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dirty="0"/>
            </a:br>
            <a:r>
              <a:rPr lang="en-US" dirty="0">
                <a:hlinkClick r:id="rId2"/>
              </a:rPr>
              <a:t>http://www.cp.eng.chula.ac.th/~piak/paper/2012/jcsse-quantum-cga.pdf</a:t>
            </a:r>
            <a:br>
              <a:rPr lang="en-US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Representation of a qubit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528" y="2358033"/>
            <a:ext cx="2978944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issues in 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read more information on the current issues in Quantum computing from this page.  I gave a talk to graduate students in computer engineering in January 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http://www.cp.eng.chula.ac.th/~piak/talk/2016/issues-in-quantum-computing.htm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1600993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12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quantum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please watch a short video explaining what is a quantum computer.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https://www.youtube.com/watch?v=w_-_H9eBte8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47" y="2654499"/>
            <a:ext cx="5010816" cy="2819107"/>
          </a:xfrm>
        </p:spPr>
      </p:pic>
    </p:spTree>
    <p:extLst>
      <p:ext uri="{BB962C8B-B14F-4D97-AF65-F5344CB8AC3E}">
        <p14:creationId xmlns:p14="http://schemas.microsoft.com/office/powerpoint/2010/main" val="40983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848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lgorithm that runs on a quantum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971800"/>
            <a:ext cx="4800600" cy="313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1994    Peter Shor -- a quantum algorithm  for integer factorization formulated . </a:t>
            </a:r>
          </a:p>
          <a:p>
            <a:pPr marL="0" indent="0">
              <a:buNone/>
            </a:pPr>
            <a:r>
              <a:rPr lang="en-US" dirty="0" smtClean="0"/>
              <a:t>Given an integer N, find its prime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factorization also needs huge amount of </a:t>
            </a:r>
            <a:r>
              <a:rPr lang="en-US" dirty="0" smtClean="0">
                <a:hlinkClick r:id="rId2" tooltip="Quantum gate"/>
              </a:rPr>
              <a:t>quantum gates</a:t>
            </a:r>
            <a:r>
              <a:rPr lang="en-US" dirty="0" smtClean="0"/>
              <a:t>. It increases with </a:t>
            </a:r>
            <a:r>
              <a:rPr lang="en-US" i="1" dirty="0" smtClean="0"/>
              <a:t>N</a:t>
            </a:r>
            <a:r>
              <a:rPr lang="en-US" dirty="0" smtClean="0"/>
              <a:t> as (log 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8" y="2258332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0735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0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3812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162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Quantum Computing:  an introduction</vt:lpstr>
      <vt:lpstr>Greeting</vt:lpstr>
      <vt:lpstr>What is a quantum computer</vt:lpstr>
      <vt:lpstr>Google Nasa,  D-Wave 2x machine</vt:lpstr>
      <vt:lpstr>Quantum bit in D-wave machine</vt:lpstr>
      <vt:lpstr>Quantum Algorithms</vt:lpstr>
      <vt:lpstr>Shor’s algorithm</vt:lpstr>
      <vt:lpstr>Quantum Gates</vt:lpstr>
      <vt:lpstr>Quantum circuits</vt:lpstr>
      <vt:lpstr>Quantum circuits</vt:lpstr>
      <vt:lpstr>Example of Quantum Algorithm</vt:lpstr>
      <vt:lpstr>Representation of a qubit</vt:lpstr>
      <vt:lpstr>output</vt:lpstr>
      <vt:lpstr>output</vt:lpstr>
      <vt:lpstr>Current issues in Quantum computing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Computation</dc:title>
  <dc:creator>Prabhas Chongstitvatana</dc:creator>
  <cp:lastModifiedBy>P C</cp:lastModifiedBy>
  <cp:revision>5</cp:revision>
  <dcterms:created xsi:type="dcterms:W3CDTF">2014-10-24T05:57:52Z</dcterms:created>
  <dcterms:modified xsi:type="dcterms:W3CDTF">2016-03-21T17:08:49Z</dcterms:modified>
</cp:coreProperties>
</file>