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58" r:id="rId5"/>
    <p:sldId id="279" r:id="rId6"/>
    <p:sldId id="278" r:id="rId7"/>
    <p:sldId id="259" r:id="rId8"/>
    <p:sldId id="281" r:id="rId9"/>
    <p:sldId id="280" r:id="rId10"/>
    <p:sldId id="260" r:id="rId11"/>
    <p:sldId id="261" r:id="rId12"/>
    <p:sldId id="282" r:id="rId13"/>
    <p:sldId id="283" r:id="rId14"/>
    <p:sldId id="262" r:id="rId15"/>
    <p:sldId id="263" r:id="rId16"/>
    <p:sldId id="289" r:id="rId17"/>
    <p:sldId id="287" r:id="rId18"/>
    <p:sldId id="288" r:id="rId19"/>
    <p:sldId id="285" r:id="rId20"/>
    <p:sldId id="264" r:id="rId21"/>
    <p:sldId id="265" r:id="rId22"/>
    <p:sldId id="290" r:id="rId23"/>
    <p:sldId id="266" r:id="rId24"/>
    <p:sldId id="291" r:id="rId25"/>
    <p:sldId id="267" r:id="rId26"/>
    <p:sldId id="292" r:id="rId27"/>
    <p:sldId id="268" r:id="rId28"/>
    <p:sldId id="293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7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F83E-48EF-493C-9D3F-FB445395A8D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C2B9-96C6-4ADD-B1AF-3619D9CE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Artificial Intelligence and Society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6403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Prabhas Chongstitvatana</a:t>
            </a:r>
          </a:p>
          <a:p>
            <a:r>
              <a:rPr lang="en-US" sz="3600" dirty="0" err="1"/>
              <a:t>Chulalongkorn</a:t>
            </a:r>
            <a:r>
              <a:rPr lang="en-US" sz="3600" dirty="0"/>
              <a:t> University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8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</a:t>
            </a:r>
            <a:r>
              <a:rPr lang="en-US" sz="3600" dirty="0" smtClean="0"/>
              <a:t>ow a computer program be intelligent?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are two approaches in the development of AI. </a:t>
            </a:r>
          </a:p>
          <a:p>
            <a:endParaRPr lang="en-US" sz="3600" dirty="0"/>
          </a:p>
          <a:p>
            <a:pPr lvl="1"/>
            <a:r>
              <a:rPr lang="en-US" sz="4000" dirty="0"/>
              <a:t>Logic</a:t>
            </a:r>
          </a:p>
          <a:p>
            <a:pPr lvl="1"/>
            <a:r>
              <a:rPr lang="en-US" sz="4000" dirty="0"/>
              <a:t>Memory an learning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76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using logical reasoning.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0689"/>
            <a:ext cx="8445500" cy="4351338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/>
              <a:t>omputer program can perform deductive reasoning such as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sz="3200" i="1" dirty="0" err="1"/>
              <a:t>socrates</a:t>
            </a:r>
            <a:r>
              <a:rPr lang="en-US" sz="3200" i="1" dirty="0"/>
              <a:t> is a human</a:t>
            </a:r>
          </a:p>
          <a:p>
            <a:pPr marL="457200" lvl="1" indent="0">
              <a:buNone/>
            </a:pPr>
            <a:r>
              <a:rPr lang="en-US" sz="3200" i="1" dirty="0"/>
              <a:t>human are </a:t>
            </a:r>
            <a:r>
              <a:rPr lang="en-US" sz="3200" i="1" dirty="0" err="1"/>
              <a:t>motal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therefore </a:t>
            </a:r>
            <a:r>
              <a:rPr lang="en-US" sz="3200" i="1" dirty="0" err="1"/>
              <a:t>socrates</a:t>
            </a:r>
            <a:r>
              <a:rPr lang="en-US" sz="3200" i="1" dirty="0"/>
              <a:t> is mortal</a:t>
            </a:r>
          </a:p>
          <a:p>
            <a:endParaRPr lang="en-US" sz="1000" dirty="0"/>
          </a:p>
          <a:p>
            <a:r>
              <a:rPr lang="en-US" sz="3200" dirty="0"/>
              <a:t>W</a:t>
            </a:r>
            <a:r>
              <a:rPr lang="en-US" sz="3200" dirty="0"/>
              <a:t>e can use logic to encode situation in the real world </a:t>
            </a:r>
            <a:endParaRPr lang="en-US" sz="3200" dirty="0"/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sz="3200" i="1" dirty="0"/>
              <a:t>when it rains, you cannot play tennis outdoor.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488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1" y="1441208"/>
            <a:ext cx="7129354" cy="3992438"/>
          </a:xfrm>
        </p:spPr>
      </p:pic>
    </p:spTree>
    <p:extLst>
      <p:ext uri="{BB962C8B-B14F-4D97-AF65-F5344CB8AC3E}">
        <p14:creationId xmlns:p14="http://schemas.microsoft.com/office/powerpoint/2010/main" val="4939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" y="1435100"/>
            <a:ext cx="4961304" cy="37209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01" y="2424488"/>
            <a:ext cx="4026999" cy="22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large amount of rules and facts, computer programs can deduce a lot of things.  </a:t>
            </a:r>
          </a:p>
          <a:p>
            <a:r>
              <a:rPr lang="en-US" sz="4400" dirty="0"/>
              <a:t>Hence, it behaves </a:t>
            </a:r>
            <a:r>
              <a:rPr lang="en-US" sz="4400" i="1" dirty="0"/>
              <a:t>intelligently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08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Second, use memory and learning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W</a:t>
            </a:r>
            <a:r>
              <a:rPr lang="en-US" sz="3600" dirty="0"/>
              <a:t>e can imitate human brain by encoding information and memory into a large connected network.  </a:t>
            </a:r>
          </a:p>
          <a:p>
            <a:r>
              <a:rPr lang="en-US" sz="3600" dirty="0"/>
              <a:t>This network responses to input with a correct output.   The relationship of this input/output can be </a:t>
            </a:r>
            <a:r>
              <a:rPr lang="en-US" sz="3600" i="1" dirty="0"/>
              <a:t>learn </a:t>
            </a:r>
            <a:r>
              <a:rPr lang="en-US" sz="3600" dirty="0"/>
              <a:t>from large amount of data without human intervention. </a:t>
            </a:r>
          </a:p>
          <a:p>
            <a:r>
              <a:rPr lang="en-US" sz="3600" dirty="0"/>
              <a:t>This type of </a:t>
            </a:r>
            <a:r>
              <a:rPr lang="en-US" sz="3600" dirty="0" err="1"/>
              <a:t>approch</a:t>
            </a:r>
            <a:r>
              <a:rPr lang="en-US" sz="3600" dirty="0"/>
              <a:t> is called </a:t>
            </a:r>
            <a:r>
              <a:rPr lang="en-US" sz="3600" i="1" dirty="0"/>
              <a:t>Artificial Neural Networks</a:t>
            </a:r>
            <a:r>
              <a:rPr lang="en-US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80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58" y="762024"/>
            <a:ext cx="6866450" cy="5304669"/>
          </a:xfrm>
        </p:spPr>
      </p:pic>
    </p:spTree>
    <p:extLst>
      <p:ext uri="{BB962C8B-B14F-4D97-AF65-F5344CB8AC3E}">
        <p14:creationId xmlns:p14="http://schemas.microsoft.com/office/powerpoint/2010/main" val="2020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2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25173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871540"/>
            <a:ext cx="6334125" cy="4902377"/>
          </a:xfrm>
        </p:spPr>
      </p:pic>
    </p:spTree>
    <p:extLst>
      <p:ext uri="{BB962C8B-B14F-4D97-AF65-F5344CB8AC3E}">
        <p14:creationId xmlns:p14="http://schemas.microsoft.com/office/powerpoint/2010/main" val="112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4889500" cy="1325563"/>
          </a:xfrm>
        </p:spPr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08" y="1536700"/>
            <a:ext cx="6267031" cy="4893918"/>
          </a:xfrm>
        </p:spPr>
      </p:pic>
      <p:sp>
        <p:nvSpPr>
          <p:cNvPr id="5" name="TextBox 4"/>
          <p:cNvSpPr txBox="1"/>
          <p:nvPr/>
        </p:nvSpPr>
        <p:spPr>
          <a:xfrm>
            <a:off x="304800" y="1961273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24x24 </a:t>
            </a:r>
            <a:r>
              <a:rPr lang="en-US" sz="2400" dirty="0"/>
              <a:t>= 784</a:t>
            </a:r>
          </a:p>
          <a:p>
            <a:endParaRPr lang="en-US" sz="2400" dirty="0"/>
          </a:p>
          <a:p>
            <a:r>
              <a:rPr lang="en-US" sz="2400" dirty="0"/>
              <a:t>0.0 white   1.0 black</a:t>
            </a:r>
          </a:p>
        </p:txBody>
      </p:sp>
    </p:spTree>
    <p:extLst>
      <p:ext uri="{BB962C8B-B14F-4D97-AF65-F5344CB8AC3E}">
        <p14:creationId xmlns:p14="http://schemas.microsoft.com/office/powerpoint/2010/main" val="39791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825625"/>
            <a:ext cx="908304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What is AI?</a:t>
            </a:r>
          </a:p>
          <a:p>
            <a:endParaRPr lang="en-US" sz="4400" dirty="0"/>
          </a:p>
          <a:p>
            <a:r>
              <a:rPr lang="en-US" sz="4400" dirty="0"/>
              <a:t>What is its impact on society?</a:t>
            </a:r>
          </a:p>
          <a:p>
            <a:endParaRPr lang="en-US" sz="4400" dirty="0"/>
          </a:p>
          <a:p>
            <a:r>
              <a:rPr lang="en-US" sz="4400" dirty="0"/>
              <a:t>Future of AI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53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, </a:t>
            </a:r>
            <a:r>
              <a:rPr lang="en-US" dirty="0" err="1"/>
              <a:t>recognise</a:t>
            </a:r>
            <a:r>
              <a:rPr lang="en-US" dirty="0"/>
              <a:t> the picture of my wife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I can show a lot of pictures of my wife from many angles.  Then I can train a kind of network to </a:t>
            </a:r>
            <a:r>
              <a:rPr lang="en-US" sz="3600" i="1" dirty="0"/>
              <a:t>remember</a:t>
            </a:r>
            <a:r>
              <a:rPr lang="en-US" sz="3600" dirty="0"/>
              <a:t> this face.  I also train a lot of pictures of not-my-wife face.  So, now the network can distinguish between my-wife and not-my-wife faces.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0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</a:t>
            </a:r>
            <a:r>
              <a:rPr lang="en-US" sz="4400" dirty="0"/>
              <a:t>his is the most popular method today.</a:t>
            </a:r>
          </a:p>
          <a:p>
            <a:r>
              <a:rPr lang="en-US" sz="4400" dirty="0"/>
              <a:t>Multiple layers (update few hundreds) of this Network can be constructed</a:t>
            </a:r>
          </a:p>
          <a:p>
            <a:r>
              <a:rPr lang="en-US" sz="4400" dirty="0"/>
              <a:t>It is called </a:t>
            </a:r>
            <a:r>
              <a:rPr lang="en-US" sz="4400" i="1" dirty="0"/>
              <a:t>Deep learning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69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24562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Most AI programs are written using "heuristic", i.e. the program behaves by some rule that is encoded "human" tactic.  </a:t>
            </a:r>
          </a:p>
          <a:p>
            <a:r>
              <a:rPr lang="en-US" sz="4000" dirty="0"/>
              <a:t>For example, a program to play chess evaluate the board position according to rule created by human expert.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3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61" y="1334183"/>
            <a:ext cx="5963017" cy="4275371"/>
          </a:xfrm>
        </p:spPr>
      </p:pic>
    </p:spTree>
    <p:extLst>
      <p:ext uri="{BB962C8B-B14F-4D97-AF65-F5344CB8AC3E}">
        <p14:creationId xmlns:p14="http://schemas.microsoft.com/office/powerpoint/2010/main" val="37298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758825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/>
              <a:t>Another way to create AI program is by using "search".  </a:t>
            </a:r>
          </a:p>
          <a:p>
            <a:r>
              <a:rPr lang="en-US" sz="3600" dirty="0"/>
              <a:t>The problem is encoded as many alternative way to solve it, and AI program looks at these alternatives (which can be enormously large in number) and choose a path carefully until a good solution is found. </a:t>
            </a:r>
          </a:p>
          <a:p>
            <a:r>
              <a:rPr lang="en-US" sz="3600" dirty="0"/>
              <a:t>For example, the sequence of chess moves can be "search" to </a:t>
            </a:r>
            <a:r>
              <a:rPr lang="en-US" sz="3600" dirty="0" err="1"/>
              <a:t>maximise</a:t>
            </a:r>
            <a:r>
              <a:rPr lang="en-US" sz="3600" dirty="0"/>
              <a:t> the possibility to win the game.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2" y="839611"/>
            <a:ext cx="5335832" cy="4946522"/>
          </a:xfrm>
        </p:spPr>
      </p:pic>
    </p:spTree>
    <p:extLst>
      <p:ext uri="{BB962C8B-B14F-4D97-AF65-F5344CB8AC3E}">
        <p14:creationId xmlns:p14="http://schemas.microsoft.com/office/powerpoint/2010/main" val="32005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/>
              <a:t>AI program can use </a:t>
            </a:r>
            <a:r>
              <a:rPr lang="en-US" sz="4000" i="1" dirty="0"/>
              <a:t>evolution</a:t>
            </a:r>
            <a:r>
              <a:rPr lang="en-US" sz="4000" dirty="0"/>
              <a:t> to find good solutions.  </a:t>
            </a:r>
          </a:p>
          <a:p>
            <a:r>
              <a:rPr lang="en-US" sz="4000" dirty="0"/>
              <a:t>In this way, initial candidate solutions are created and then evaluate.  The good solutions are selected and improve upon.  </a:t>
            </a:r>
          </a:p>
          <a:p>
            <a:r>
              <a:rPr lang="en-US" sz="4000" dirty="0"/>
              <a:t>This step are repeated until solutions are found.  </a:t>
            </a:r>
          </a:p>
          <a:p>
            <a:r>
              <a:rPr lang="en-US" sz="4000" dirty="0"/>
              <a:t>One of the popular method in this class is called </a:t>
            </a:r>
            <a:r>
              <a:rPr lang="en-US" sz="4000" i="1" dirty="0"/>
              <a:t>Genetic Algorithm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6" y="1027907"/>
            <a:ext cx="7405688" cy="4928149"/>
          </a:xfrm>
        </p:spPr>
      </p:pic>
    </p:spTree>
    <p:extLst>
      <p:ext uri="{BB962C8B-B14F-4D97-AF65-F5344CB8AC3E}">
        <p14:creationId xmlns:p14="http://schemas.microsoft.com/office/powerpoint/2010/main" val="25051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impact of AI in the society?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that AI programs can do many work that human do that required intelligence.  </a:t>
            </a:r>
          </a:p>
          <a:p>
            <a:r>
              <a:rPr lang="en-US" sz="3600" dirty="0"/>
              <a:t>A lot of work that nowadays are performed by human will be done by these AI programs.</a:t>
            </a:r>
          </a:p>
          <a:p>
            <a:r>
              <a:rPr lang="en-US" sz="3600" dirty="0"/>
              <a:t>There is economic benefit in doing so.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06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similar to the change in the last decade that many human jobs are replaced computers.</a:t>
            </a:r>
          </a:p>
          <a:p>
            <a:endParaRPr lang="en-US" sz="4000" dirty="0"/>
          </a:p>
          <a:p>
            <a:r>
              <a:rPr lang="en-US" sz="4000" dirty="0"/>
              <a:t>For example, you don't need typist as speech recognition allow you to create text message using voice.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31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974724"/>
            <a:ext cx="7886700" cy="5083175"/>
          </a:xfrm>
        </p:spPr>
        <p:txBody>
          <a:bodyPr>
            <a:noAutofit/>
          </a:bodyPr>
          <a:lstStyle/>
          <a:p>
            <a:r>
              <a:rPr lang="en-US" sz="3200" dirty="0"/>
              <a:t>Many manual labor job in the factory will be replaced by robots.</a:t>
            </a:r>
          </a:p>
          <a:p>
            <a:r>
              <a:rPr lang="en-US" sz="3200" dirty="0"/>
              <a:t>A case of Chinese t-shirt factory.</a:t>
            </a:r>
          </a:p>
          <a:p>
            <a:r>
              <a:rPr lang="en-US" sz="3200" dirty="0"/>
              <a:t>Human drivers are not necessary and replaced by robot drivers (in driverless car).</a:t>
            </a:r>
          </a:p>
          <a:p>
            <a:r>
              <a:rPr lang="en-US" sz="3200" dirty="0"/>
              <a:t>Finance traders on the trading floor are being replaced by automated trading.</a:t>
            </a:r>
          </a:p>
          <a:p>
            <a:r>
              <a:rPr lang="en-US" sz="3200" dirty="0"/>
              <a:t>Department store becomes more self-serving and e-buying, using less and less store workers.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17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However, there are plenty of jobs that are for humans. </a:t>
            </a:r>
          </a:p>
          <a:p>
            <a:endParaRPr lang="en-US" sz="3600" dirty="0"/>
          </a:p>
          <a:p>
            <a:pPr lvl="1"/>
            <a:r>
              <a:rPr lang="en-US" sz="4000" dirty="0"/>
              <a:t>Rearing your children</a:t>
            </a:r>
          </a:p>
          <a:p>
            <a:pPr lvl="1"/>
            <a:r>
              <a:rPr lang="en-US" sz="4000" dirty="0"/>
              <a:t>Education</a:t>
            </a:r>
          </a:p>
          <a:p>
            <a:pPr lvl="1"/>
            <a:r>
              <a:rPr lang="en-US" sz="4000" dirty="0"/>
              <a:t>Arts, music</a:t>
            </a:r>
          </a:p>
          <a:p>
            <a:pPr lvl="1"/>
            <a:r>
              <a:rPr lang="en-US" sz="4000" dirty="0"/>
              <a:t>Sports</a:t>
            </a:r>
          </a:p>
          <a:p>
            <a:pPr lvl="1"/>
            <a:r>
              <a:rPr lang="en-US" sz="4000" dirty="0"/>
              <a:t>Service for elderly 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56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As the shift of technology bring about the change in the way we work, we need to change the way we prepare our next 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197099"/>
            <a:ext cx="8420100" cy="3979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		Human creates</a:t>
            </a:r>
          </a:p>
          <a:p>
            <a:pPr marL="0" indent="0">
              <a:buNone/>
            </a:pPr>
            <a:r>
              <a:rPr lang="en-US" sz="4000" dirty="0"/>
              <a:t>		Human consumes</a:t>
            </a:r>
          </a:p>
          <a:p>
            <a:endParaRPr lang="en-US" sz="4000" dirty="0"/>
          </a:p>
          <a:p>
            <a:r>
              <a:rPr lang="en-US" sz="4000" dirty="0"/>
              <a:t>So, our next generation must be ready for "creativity", "caring for people"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34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 computers become faster, cheaper, there will be more and more powerful AI program.  </a:t>
            </a:r>
          </a:p>
          <a:p>
            <a:endParaRPr lang="en-US" sz="4000" dirty="0"/>
          </a:p>
          <a:p>
            <a:r>
              <a:rPr lang="en-US" sz="4000" dirty="0"/>
              <a:t>Software that provide services will be driven by AI in almost every aspect imaginable.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61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strength of AI are in logic and memory.</a:t>
            </a:r>
          </a:p>
          <a:p>
            <a:r>
              <a:rPr lang="en-US" sz="4000" dirty="0"/>
              <a:t>This advantage will be even greater as technology progress.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2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The strength of human is compassion, creativity.</a:t>
            </a:r>
          </a:p>
          <a:p>
            <a:endParaRPr lang="en-US" sz="4000" dirty="0"/>
          </a:p>
          <a:p>
            <a:r>
              <a:rPr lang="en-US" sz="4000" dirty="0"/>
              <a:t>People will serve other people better.</a:t>
            </a:r>
          </a:p>
          <a:p>
            <a:endParaRPr lang="en-US" sz="4000" dirty="0"/>
          </a:p>
          <a:p>
            <a:r>
              <a:rPr lang="en-US" sz="4000" dirty="0"/>
              <a:t>Technology can divide rich/poor but also it can empower and </a:t>
            </a:r>
            <a:r>
              <a:rPr lang="en-US" sz="4000" dirty="0" err="1"/>
              <a:t>democratise</a:t>
            </a:r>
            <a:r>
              <a:rPr lang="en-US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39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1" y="323088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AI?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an intelligent agent that acts like human.</a:t>
            </a:r>
          </a:p>
          <a:p>
            <a:r>
              <a:rPr lang="en-US" sz="4400" dirty="0"/>
              <a:t>this includes software services (aka Apps) and automated machines (think smart robot </a:t>
            </a:r>
            <a:r>
              <a:rPr lang="en-US" sz="4400" dirty="0" smtClean="0"/>
              <a:t>vacuum, </a:t>
            </a:r>
            <a:r>
              <a:rPr lang="en-US" sz="4400" dirty="0"/>
              <a:t>automated factory etc.).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68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9" y="975652"/>
            <a:ext cx="3023307" cy="53747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04" y="975651"/>
            <a:ext cx="2945749" cy="52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0" y="1027907"/>
            <a:ext cx="8938100" cy="5033767"/>
          </a:xfrm>
        </p:spPr>
      </p:pic>
    </p:spTree>
    <p:extLst>
      <p:ext uri="{BB962C8B-B14F-4D97-AF65-F5344CB8AC3E}">
        <p14:creationId xmlns:p14="http://schemas.microsoft.com/office/powerpoint/2010/main" val="23308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1825625"/>
            <a:ext cx="8625840" cy="4351338"/>
          </a:xfrm>
        </p:spPr>
        <p:txBody>
          <a:bodyPr>
            <a:noAutofit/>
          </a:bodyPr>
          <a:lstStyle/>
          <a:p>
            <a:r>
              <a:rPr lang="en-US" sz="4000" dirty="0"/>
              <a:t>understand human speech</a:t>
            </a:r>
          </a:p>
          <a:p>
            <a:r>
              <a:rPr lang="en-US" sz="4000" dirty="0"/>
              <a:t>identify objects from pictures</a:t>
            </a:r>
          </a:p>
          <a:p>
            <a:r>
              <a:rPr lang="en-US" sz="4000" dirty="0"/>
              <a:t>play games</a:t>
            </a:r>
          </a:p>
          <a:p>
            <a:r>
              <a:rPr lang="en-US" sz="4000" dirty="0" err="1"/>
              <a:t>analyse</a:t>
            </a:r>
            <a:r>
              <a:rPr lang="en-US" sz="4000" dirty="0"/>
              <a:t> big financial data</a:t>
            </a:r>
          </a:p>
          <a:p>
            <a:r>
              <a:rPr lang="en-US" sz="4000" dirty="0"/>
              <a:t>drive cars</a:t>
            </a:r>
          </a:p>
          <a:p>
            <a:r>
              <a:rPr lang="en-US" sz="4000" dirty="0"/>
              <a:t>control robots</a:t>
            </a:r>
          </a:p>
          <a:p>
            <a:r>
              <a:rPr lang="en-US" sz="4000" dirty="0"/>
              <a:t>automate many jobs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38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166973"/>
            <a:ext cx="7434996" cy="4947652"/>
          </a:xfrm>
        </p:spPr>
      </p:pic>
    </p:spTree>
    <p:extLst>
      <p:ext uri="{BB962C8B-B14F-4D97-AF65-F5344CB8AC3E}">
        <p14:creationId xmlns:p14="http://schemas.microsoft.com/office/powerpoint/2010/main" val="39295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" y="881080"/>
            <a:ext cx="8600598" cy="4816335"/>
          </a:xfrm>
        </p:spPr>
      </p:pic>
    </p:spTree>
    <p:extLst>
      <p:ext uri="{BB962C8B-B14F-4D97-AF65-F5344CB8AC3E}">
        <p14:creationId xmlns:p14="http://schemas.microsoft.com/office/powerpoint/2010/main" val="36465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814</Words>
  <Application>Microsoft Office PowerPoint</Application>
  <PresentationFormat>On-screen Show (4:3)</PresentationFormat>
  <Paragraphs>105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Artificial Intelligence and Society</vt:lpstr>
      <vt:lpstr>PowerPoint Presentation</vt:lpstr>
      <vt:lpstr>More Information</vt:lpstr>
      <vt:lpstr>What is AI?</vt:lpstr>
      <vt:lpstr>PowerPoint Presentation</vt:lpstr>
      <vt:lpstr>PowerPoint Presentation</vt:lpstr>
      <vt:lpstr>What can AI do?</vt:lpstr>
      <vt:lpstr>PowerPoint Presentation</vt:lpstr>
      <vt:lpstr>PowerPoint Presentation</vt:lpstr>
      <vt:lpstr>How a computer program be intelligent?</vt:lpstr>
      <vt:lpstr>First, using logical reasoning.</vt:lpstr>
      <vt:lpstr>PowerPoint Presentation</vt:lpstr>
      <vt:lpstr>PowerPoint Presentation</vt:lpstr>
      <vt:lpstr>PowerPoint Presentation</vt:lpstr>
      <vt:lpstr>Second, use memory and learning </vt:lpstr>
      <vt:lpstr>PowerPoint Presentation</vt:lpstr>
      <vt:lpstr>Artificial Neural Network 3-layer</vt:lpstr>
      <vt:lpstr>PowerPoint Presentation</vt:lpstr>
      <vt:lpstr>Digit recognition NN</vt:lpstr>
      <vt:lpstr>Example, recognise the picture of my wife</vt:lpstr>
      <vt:lpstr>PowerPoint Presentation</vt:lpstr>
      <vt:lpstr>Example of NN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impact of AI in the society?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AI</vt:lpstr>
      <vt:lpstr>PowerPoint Presentation</vt:lpstr>
      <vt:lpstr>Summary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and Society</dc:title>
  <dc:creator>Prabhas Chongstitvatana</dc:creator>
  <cp:lastModifiedBy>Prabhas Chongstitvatana</cp:lastModifiedBy>
  <cp:revision>10</cp:revision>
  <dcterms:created xsi:type="dcterms:W3CDTF">2017-12-07T21:37:50Z</dcterms:created>
  <dcterms:modified xsi:type="dcterms:W3CDTF">2017-12-08T01:32:24Z</dcterms:modified>
</cp:coreProperties>
</file>