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56" r:id="rId18"/>
    <p:sldId id="257" r:id="rId19"/>
    <p:sldId id="258" r:id="rId20"/>
    <p:sldId id="259" r:id="rId21"/>
    <p:sldId id="283" r:id="rId22"/>
    <p:sldId id="260" r:id="rId23"/>
    <p:sldId id="261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5106D-4DE5-4A3C-AA2F-AD91438D7C95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9C1B-AE5E-4455-948D-9287287B0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46-qubit system takes nearly a petabyte of memory and is at the limit of the most powerful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9C1B-AE5E-4455-948D-9287287B01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2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1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8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7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9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3280-D77D-444D-A7EF-5E70152B6598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991C-E8E2-49D5-AE98-049C96D5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3044" TargetMode="External"/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1541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Programming Quantum Computers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643" y="4581752"/>
            <a:ext cx="6858000" cy="1655762"/>
          </a:xfrm>
        </p:spPr>
        <p:txBody>
          <a:bodyPr/>
          <a:lstStyle/>
          <a:p>
            <a:r>
              <a:rPr lang="en-US" dirty="0" smtClean="0"/>
              <a:t>Department of Computer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Prabhas Chongstitvatana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factorization also needs huge amount of </a:t>
            </a:r>
            <a:r>
              <a:rPr lang="en-US" sz="4000" dirty="0" smtClean="0">
                <a:hlinkClick r:id="rId2" tooltip="Quantum gate"/>
              </a:rPr>
              <a:t>quantum gates</a:t>
            </a:r>
            <a:r>
              <a:rPr lang="en-US" sz="4000" dirty="0" smtClean="0"/>
              <a:t>. It increases with </a:t>
            </a:r>
            <a:r>
              <a:rPr lang="en-US" sz="4000" i="1" dirty="0" smtClean="0"/>
              <a:t>N</a:t>
            </a:r>
            <a:r>
              <a:rPr lang="en-US" sz="4000" dirty="0" smtClean="0"/>
              <a:t> as (log </a:t>
            </a:r>
            <a:r>
              <a:rPr lang="en-US" sz="4000" i="1" dirty="0" smtClean="0"/>
              <a:t>N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.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compact genetic algorithm by quantum computers</a:t>
            </a:r>
          </a:p>
          <a:p>
            <a:r>
              <a:rPr lang="en-US" sz="4000" dirty="0" smtClean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02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1) </a:t>
            </a:r>
            <a:r>
              <a:rPr lang="en-US" sz="3600" dirty="0" err="1" smtClean="0"/>
              <a:t>initialze</a:t>
            </a:r>
            <a:r>
              <a:rPr lang="en-US" sz="3600" dirty="0" smtClean="0"/>
              <a:t> </a:t>
            </a:r>
            <a:r>
              <a:rPr lang="en-US" sz="3600" dirty="0" err="1" smtClean="0"/>
              <a:t>qureg</a:t>
            </a:r>
            <a:r>
              <a:rPr lang="en-US" sz="3600" dirty="0" smtClean="0"/>
              <a:t> x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2) generate two individuals from </a:t>
            </a:r>
            <a:r>
              <a:rPr lang="en-US" sz="3600" dirty="0" err="1" smtClean="0">
                <a:solidFill>
                  <a:srgbClr val="FF0000"/>
                </a:solidFill>
              </a:rPr>
              <a:t>qureg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4) update </a:t>
            </a:r>
            <a:r>
              <a:rPr lang="en-US" sz="3600" dirty="0" err="1" smtClean="0">
                <a:solidFill>
                  <a:srgbClr val="FF0000"/>
                </a:solidFill>
              </a:rPr>
              <a:t>qureg</a:t>
            </a:r>
            <a:r>
              <a:rPr lang="en-US" sz="3600" dirty="0" smtClean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 smtClean="0"/>
              <a:t>5) repeat step 2..4 for k times</a:t>
            </a:r>
          </a:p>
          <a:p>
            <a:pPr marL="0" indent="0">
              <a:buNone/>
            </a:pPr>
            <a:r>
              <a:rPr lang="en-US" sz="3600" dirty="0" smtClean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1) </a:t>
            </a:r>
            <a:r>
              <a:rPr lang="en-US" sz="3200" dirty="0" err="1" smtClean="0"/>
              <a:t>initialze</a:t>
            </a:r>
            <a:r>
              <a:rPr lang="en-US" sz="3200" dirty="0" smtClean="0"/>
              <a:t> </a:t>
            </a:r>
            <a:r>
              <a:rPr lang="en-US" sz="3200" dirty="0" err="1" smtClean="0"/>
              <a:t>qureg</a:t>
            </a:r>
            <a:r>
              <a:rPr lang="en-US" sz="3200" dirty="0" smtClean="0"/>
              <a:t> x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2) generate the first individual from </a:t>
            </a:r>
            <a:r>
              <a:rPr lang="en-US" sz="3200" dirty="0" err="1" smtClean="0">
                <a:solidFill>
                  <a:srgbClr val="FF0000"/>
                </a:solidFill>
              </a:rPr>
              <a:t>qureg</a:t>
            </a:r>
            <a:r>
              <a:rPr lang="en-US" sz="3200" dirty="0" smtClean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5) update </a:t>
            </a:r>
            <a:r>
              <a:rPr lang="en-US" sz="3200" dirty="0" err="1" smtClean="0">
                <a:solidFill>
                  <a:srgbClr val="FF0000"/>
                </a:solidFill>
              </a:rPr>
              <a:t>qureg</a:t>
            </a:r>
            <a:r>
              <a:rPr lang="en-US" sz="3200" dirty="0" smtClean="0">
                <a:solidFill>
                  <a:srgbClr val="FF000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 smtClean="0"/>
              <a:t>6) repeat step 2..5 for k times</a:t>
            </a:r>
          </a:p>
          <a:p>
            <a:pPr marL="0" indent="0">
              <a:buNone/>
            </a:pPr>
            <a:r>
              <a:rPr lang="en-US" sz="3200" dirty="0" smtClean="0"/>
              <a:t>7) generate the final result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10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97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05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1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1541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Quantum computer language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59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Simon Gay’s Bibliography (U. of Glasgow)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92" y="1332627"/>
            <a:ext cx="6761416" cy="5025799"/>
          </a:xfrm>
        </p:spPr>
      </p:pic>
    </p:spTree>
    <p:extLst>
      <p:ext uri="{BB962C8B-B14F-4D97-AF65-F5344CB8AC3E}">
        <p14:creationId xmlns:p14="http://schemas.microsoft.com/office/powerpoint/2010/main" val="103890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29" y="742950"/>
            <a:ext cx="7066758" cy="5265963"/>
          </a:xfrm>
        </p:spPr>
      </p:pic>
    </p:spTree>
    <p:extLst>
      <p:ext uri="{BB962C8B-B14F-4D97-AF65-F5344CB8AC3E}">
        <p14:creationId xmlns:p14="http://schemas.microsoft.com/office/powerpoint/2010/main" val="322936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computer that relies on special memory, "quantum bit", to perform massively parallel computing.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52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defined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" y="2032908"/>
            <a:ext cx="7648312" cy="3283925"/>
          </a:xfrm>
        </p:spPr>
      </p:pic>
    </p:spTree>
    <p:extLst>
      <p:ext uri="{BB962C8B-B14F-4D97-AF65-F5344CB8AC3E}">
        <p14:creationId xmlns:p14="http://schemas.microsoft.com/office/powerpoint/2010/main" val="328024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802" y="2140138"/>
            <a:ext cx="7886700" cy="1325563"/>
          </a:xfrm>
        </p:spPr>
        <p:txBody>
          <a:bodyPr/>
          <a:lstStyle/>
          <a:p>
            <a:r>
              <a:rPr lang="en-US" dirty="0" smtClean="0"/>
              <a:t>Update on Qubit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20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02465"/>
            <a:ext cx="6875582" cy="5612066"/>
          </a:xfrm>
        </p:spPr>
      </p:pic>
    </p:spTree>
    <p:extLst>
      <p:ext uri="{BB962C8B-B14F-4D97-AF65-F5344CB8AC3E}">
        <p14:creationId xmlns:p14="http://schemas.microsoft.com/office/powerpoint/2010/main" val="212440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66" y="1027907"/>
            <a:ext cx="6185379" cy="4854349"/>
          </a:xfrm>
        </p:spPr>
      </p:pic>
    </p:spTree>
    <p:extLst>
      <p:ext uri="{BB962C8B-B14F-4D97-AF65-F5344CB8AC3E}">
        <p14:creationId xmlns:p14="http://schemas.microsoft.com/office/powerpoint/2010/main" val="278022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Studying quantum computer give rise to new ideas</a:t>
            </a:r>
          </a:p>
          <a:p>
            <a:r>
              <a:rPr lang="en-US" sz="2800" dirty="0" smtClean="0"/>
              <a:t>Quantum “thinking” promises a new kind of method to solve really difficult problems</a:t>
            </a:r>
          </a:p>
          <a:p>
            <a:r>
              <a:rPr lang="en-US" sz="2800" dirty="0" smtClean="0"/>
              <a:t>We don’t know whether the effort in building quantum computer will bear any practical results</a:t>
            </a:r>
          </a:p>
          <a:p>
            <a:r>
              <a:rPr lang="en-US" sz="2800" dirty="0" smtClean="0"/>
              <a:t>But we do know that it will change the face of computing forever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1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Yingchareonthawornchai</a:t>
            </a:r>
            <a:r>
              <a:rPr lang="en-US" dirty="0"/>
              <a:t>, S., </a:t>
            </a:r>
            <a:r>
              <a:rPr lang="en-US" dirty="0" err="1"/>
              <a:t>Aporntewan</a:t>
            </a:r>
            <a:r>
              <a:rPr lang="en-US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://www.cp.eng.chula.ac.th</a:t>
            </a:r>
            <a:r>
              <a:rPr lang="en-US">
                <a:hlinkClick r:id="rId2"/>
              </a:rPr>
              <a:t>/~</a:t>
            </a:r>
            <a:r>
              <a:rPr lang="en-US" smtClean="0">
                <a:hlinkClick r:id="rId2"/>
              </a:rPr>
              <a:t>piak/paper/2012/jcsse-quantum-cga.pdf</a:t>
            </a:r>
            <a:endParaRPr lang="en-US" dirty="0" smtClean="0"/>
          </a:p>
          <a:p>
            <a:r>
              <a:rPr lang="en-US" dirty="0" smtClean="0"/>
              <a:t>Cold matter, assemble atom by </a:t>
            </a:r>
            <a:r>
              <a:rPr lang="en-US" dirty="0"/>
              <a:t>atom </a:t>
            </a:r>
            <a:r>
              <a:rPr lang="en-US" u="sng" dirty="0">
                <a:solidFill>
                  <a:srgbClr val="9E5ECE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rgbClr val="9E5ECE"/>
                </a:solidFill>
                <a:hlinkClick r:id="rId3"/>
              </a:rPr>
              <a:t>arxiv.org/abs/1607.03044</a:t>
            </a:r>
            <a:endParaRPr lang="en-US" u="sng" dirty="0">
              <a:solidFill>
                <a:srgbClr val="9E5ECE"/>
              </a:solidFill>
            </a:endParaRPr>
          </a:p>
          <a:p>
            <a:r>
              <a:rPr lang="en-US" dirty="0"/>
              <a:t>Optical Atomic Clock</a:t>
            </a:r>
          </a:p>
          <a:p>
            <a:r>
              <a:rPr lang="en-US" u="sng" dirty="0" smtClean="0">
                <a:solidFill>
                  <a:srgbClr val="9E5ECE"/>
                </a:solidFill>
              </a:rPr>
              <a:t>http</a:t>
            </a:r>
            <a:r>
              <a:rPr lang="en-US" u="sng" dirty="0">
                <a:solidFill>
                  <a:srgbClr val="9E5ECE"/>
                </a:solidFill>
              </a:rPr>
              <a:t>://www.npl.co.uk/science-technology/time-frequency/research/optical-frequency-standards/</a:t>
            </a:r>
          </a:p>
        </p:txBody>
      </p:sp>
    </p:spTree>
    <p:extLst>
      <p:ext uri="{BB962C8B-B14F-4D97-AF65-F5344CB8AC3E}">
        <p14:creationId xmlns:p14="http://schemas.microsoft.com/office/powerpoint/2010/main" val="41327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smtClean="0"/>
              <a:t>Go </a:t>
            </a:r>
            <a:r>
              <a:rPr lang="en-US" sz="3600" dirty="0" smtClean="0"/>
              <a:t>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</a:t>
            </a:r>
            <a:r>
              <a:rPr lang="en-US" sz="4000" dirty="0" smtClean="0"/>
              <a:t>t is very </a:t>
            </a:r>
            <a:r>
              <a:rPr lang="en-US" sz="4000" dirty="0" err="1" smtClean="0"/>
              <a:t>very</a:t>
            </a:r>
            <a:r>
              <a:rPr lang="en-US" sz="4000" dirty="0" smtClean="0"/>
              <a:t> fast compared to conventional computers</a:t>
            </a:r>
            <a:endParaRPr lang="en-US" sz="4000" dirty="0"/>
          </a:p>
          <a:p>
            <a:r>
              <a:rPr lang="en-US" sz="4000" dirty="0" smtClean="0"/>
              <a:t>It has very large memory, example 10-qubit is ….</a:t>
            </a:r>
          </a:p>
        </p:txBody>
      </p:sp>
    </p:spTree>
    <p:extLst>
      <p:ext uri="{BB962C8B-B14F-4D97-AF65-F5344CB8AC3E}">
        <p14:creationId xmlns:p14="http://schemas.microsoft.com/office/powerpoint/2010/main" val="2394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Qubits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&gt;&gt;&gt; print(2**(2**10))</a:t>
            </a:r>
          </a:p>
          <a:p>
            <a:r>
              <a:rPr lang="en-US" sz="2400" dirty="0"/>
              <a:t>179769313486231590772930519078902473361797697894230657273430081157732675805500963132708477322407536021120113879871393357658789768814416622492847430639474124377767893424865485276302219601246094119453082952085005768838150682342462881473913110540827237163350510684586298239947245938479716304835356329624224137216</a:t>
            </a:r>
          </a:p>
          <a:p>
            <a:r>
              <a:rPr lang="en-US" sz="2400" dirty="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11824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99" y="2141538"/>
            <a:ext cx="4571601" cy="3649662"/>
          </a:xfrm>
        </p:spPr>
      </p:pic>
    </p:spTree>
    <p:extLst>
      <p:ext uri="{BB962C8B-B14F-4D97-AF65-F5344CB8AC3E}">
        <p14:creationId xmlns:p14="http://schemas.microsoft.com/office/powerpoint/2010/main" val="16326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247630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980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30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hor's integer factorization</a:t>
            </a:r>
          </a:p>
          <a:p>
            <a:endParaRPr lang="en-US" sz="4000" dirty="0"/>
          </a:p>
          <a:p>
            <a:r>
              <a:rPr lang="en-US" sz="4000" dirty="0" smtClean="0"/>
              <a:t>Given an integer N, find its prime factors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05000"/>
            <a:ext cx="5334000" cy="420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 smtClean="0"/>
              <a:t>   Peter Shor </a:t>
            </a:r>
          </a:p>
          <a:p>
            <a:pPr marL="0" indent="0">
              <a:buNone/>
            </a:pPr>
            <a:r>
              <a:rPr lang="en-US" sz="4000" dirty="0" smtClean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8598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390</Words>
  <Application>Microsoft Office PowerPoint</Application>
  <PresentationFormat>On-screen Show (4:3)</PresentationFormat>
  <Paragraphs>67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Programming Quantum Computers</vt:lpstr>
      <vt:lpstr>What is a quantum computer?</vt:lpstr>
      <vt:lpstr>What is the advantage?</vt:lpstr>
      <vt:lpstr>10 Qubits 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My own example of quantum computation</vt:lpstr>
      <vt:lpstr>PowerPoint Presentation</vt:lpstr>
      <vt:lpstr>Normal</vt:lpstr>
      <vt:lpstr>quantum speedup</vt:lpstr>
      <vt:lpstr>output</vt:lpstr>
      <vt:lpstr>output</vt:lpstr>
      <vt:lpstr>Quantum computer language</vt:lpstr>
      <vt:lpstr>Simon Gay’s Bibliography (U. of Glasgow)</vt:lpstr>
      <vt:lpstr>QCL</vt:lpstr>
      <vt:lpstr>User defined function</vt:lpstr>
      <vt:lpstr>Update on Qubit Construction</vt:lpstr>
      <vt:lpstr>PowerPoint Presentation</vt:lpstr>
      <vt:lpstr>PowerPoint Presentation</vt:lpstr>
      <vt:lpstr>Looking into the future</vt:lpstr>
      <vt:lpstr>References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computer langugage</dc:title>
  <dc:creator>Prabhas Chongstitvatana</dc:creator>
  <cp:lastModifiedBy>Prabhas Chongstitvatana</cp:lastModifiedBy>
  <cp:revision>5</cp:revision>
  <dcterms:created xsi:type="dcterms:W3CDTF">2017-10-07T01:48:01Z</dcterms:created>
  <dcterms:modified xsi:type="dcterms:W3CDTF">2017-10-07T11:54:37Z</dcterms:modified>
</cp:coreProperties>
</file>