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7" r:id="rId4"/>
    <p:sldId id="268" r:id="rId5"/>
    <p:sldId id="269" r:id="rId6"/>
    <p:sldId id="271" r:id="rId7"/>
    <p:sldId id="272" r:id="rId8"/>
    <p:sldId id="273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8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5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2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6304-1868-4EEF-A7A6-D8FF53619FC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1DD2-5C1E-49EE-A76B-1C20F052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7863"/>
            <a:ext cx="9144000" cy="2387600"/>
          </a:xfrm>
        </p:spPr>
        <p:txBody>
          <a:bodyPr/>
          <a:lstStyle/>
          <a:p>
            <a:r>
              <a:rPr lang="en-US" dirty="0" smtClean="0"/>
              <a:t>Recent topics in Smart 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7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310" y="657225"/>
            <a:ext cx="5532190" cy="5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940" y="469901"/>
            <a:ext cx="5443152" cy="57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1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581026"/>
            <a:ext cx="2692401" cy="1325563"/>
          </a:xfrm>
        </p:spPr>
        <p:txBody>
          <a:bodyPr/>
          <a:lstStyle/>
          <a:p>
            <a:r>
              <a:rPr lang="en-US" dirty="0" smtClean="0"/>
              <a:t>SCOPUS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288" y="352425"/>
            <a:ext cx="6429685" cy="58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4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400050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805" y="342900"/>
            <a:ext cx="678544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8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216" y="365125"/>
            <a:ext cx="681387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4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cholar.google.com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75" y="1905794"/>
            <a:ext cx="70294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796" y="365126"/>
            <a:ext cx="5715704" cy="61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cademic.microsoft.com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55" y="1690689"/>
            <a:ext cx="5652690" cy="48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079" y="152400"/>
            <a:ext cx="505900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6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screenshot-amphionforumintelkeynote-2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9" y="1524000"/>
            <a:ext cx="8987133" cy="505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5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of Physical Objects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mbedded systems with electronics, software, sensors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nable objects to exchange data with manufacturer, operator, other devices through network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llow remote control</a:t>
            </a:r>
          </a:p>
          <a:p>
            <a:r>
              <a:rPr lang="en-US" dirty="0"/>
              <a:t>D</a:t>
            </a:r>
            <a:r>
              <a:rPr lang="en-US" dirty="0" smtClean="0"/>
              <a:t>irect integration = computer + physical world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Result:  Automation in all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90600"/>
            <a:ext cx="7268072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1857"/>
            <a:ext cx="7886700" cy="3558873"/>
          </a:xfrm>
        </p:spPr>
      </p:pic>
    </p:spTree>
    <p:extLst>
      <p:ext uri="{BB962C8B-B14F-4D97-AF65-F5344CB8AC3E}">
        <p14:creationId xmlns:p14="http://schemas.microsoft.com/office/powerpoint/2010/main" val="40775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39" y="1825625"/>
            <a:ext cx="5005922" cy="4351338"/>
          </a:xfrm>
        </p:spPr>
      </p:pic>
    </p:spTree>
    <p:extLst>
      <p:ext uri="{BB962C8B-B14F-4D97-AF65-F5344CB8AC3E}">
        <p14:creationId xmlns:p14="http://schemas.microsoft.com/office/powerpoint/2010/main" val="16091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535118"/>
            <a:ext cx="3543300" cy="1325563"/>
          </a:xfrm>
        </p:spPr>
        <p:txBody>
          <a:bodyPr/>
          <a:lstStyle/>
          <a:p>
            <a:r>
              <a:rPr lang="en-US" dirty="0" smtClean="0"/>
              <a:t>IEEE Explore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856" y="535118"/>
            <a:ext cx="5578144" cy="5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8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76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Recent topics in Smart City</vt:lpstr>
      <vt:lpstr>Smart Cities</vt:lpstr>
      <vt:lpstr>What is IoT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IEEE Explore</vt:lpstr>
      <vt:lpstr>PowerPoint Presentation</vt:lpstr>
      <vt:lpstr>PowerPoint Presentation</vt:lpstr>
      <vt:lpstr>SCOPUS</vt:lpstr>
      <vt:lpstr>PowerPoint Presentation</vt:lpstr>
      <vt:lpstr>PowerPoint Presentation</vt:lpstr>
      <vt:lpstr>scholar.google.com</vt:lpstr>
      <vt:lpstr>PowerPoint Presentation</vt:lpstr>
      <vt:lpstr>academic.microsoft.com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topics of Smart City</dc:title>
  <dc:creator>P C</dc:creator>
  <cp:lastModifiedBy>P C</cp:lastModifiedBy>
  <cp:revision>4</cp:revision>
  <dcterms:created xsi:type="dcterms:W3CDTF">2017-06-07T16:38:48Z</dcterms:created>
  <dcterms:modified xsi:type="dcterms:W3CDTF">2017-06-07T17:06:22Z</dcterms:modified>
</cp:coreProperties>
</file>