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3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3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77A8D0-7BBC-4C61-A48C-4F534A7C7991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56787F-CD63-4569-8F57-AC9A5C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Research to Product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4490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0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Chief Architect</a:t>
            </a:r>
          </a:p>
          <a:p>
            <a:r>
              <a:rPr lang="en-US" sz="4000" dirty="0" smtClean="0"/>
              <a:t>Company engineer</a:t>
            </a:r>
          </a:p>
          <a:p>
            <a:r>
              <a:rPr lang="en-US" sz="4000" dirty="0" smtClean="0"/>
              <a:t>Weekly meeting</a:t>
            </a:r>
          </a:p>
          <a:p>
            <a:r>
              <a:rPr lang="en-US" sz="4000" dirty="0" smtClean="0"/>
              <a:t>Detailed design</a:t>
            </a:r>
          </a:p>
          <a:p>
            <a:r>
              <a:rPr lang="en-US" sz="4000" dirty="0" smtClean="0"/>
              <a:t>Site visit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5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Company owned all IP</a:t>
            </a:r>
          </a:p>
          <a:p>
            <a:r>
              <a:rPr lang="en-US" sz="4000" dirty="0" smtClean="0"/>
              <a:t>Consultation fee</a:t>
            </a:r>
          </a:p>
          <a:p>
            <a:endParaRPr lang="en-US" sz="4000" dirty="0"/>
          </a:p>
          <a:p>
            <a:r>
              <a:rPr lang="en-US" sz="4000" dirty="0" smtClean="0"/>
              <a:t>But</a:t>
            </a:r>
          </a:p>
          <a:p>
            <a:r>
              <a:rPr lang="en-US" sz="4000" dirty="0" smtClean="0"/>
              <a:t>There is always future project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967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Academic can collaborate with commercial</a:t>
            </a:r>
          </a:p>
          <a:p>
            <a:r>
              <a:rPr lang="en-US" sz="4000" dirty="0" smtClean="0"/>
              <a:t>Can be highly successful</a:t>
            </a:r>
          </a:p>
          <a:p>
            <a:r>
              <a:rPr lang="en-US" sz="4000" dirty="0" smtClean="0"/>
              <a:t>Based on strength of company</a:t>
            </a:r>
          </a:p>
          <a:p>
            <a:r>
              <a:rPr lang="en-US" sz="4000" dirty="0" smtClean="0"/>
              <a:t>With flexibility of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Demand driven</a:t>
            </a:r>
          </a:p>
          <a:p>
            <a:r>
              <a:rPr lang="en-US" sz="4000" dirty="0" smtClean="0"/>
              <a:t>Company has resource</a:t>
            </a:r>
          </a:p>
          <a:p>
            <a:r>
              <a:rPr lang="en-US" sz="4000" dirty="0" smtClean="0"/>
              <a:t>Trust</a:t>
            </a:r>
          </a:p>
          <a:p>
            <a:r>
              <a:rPr lang="en-US" sz="4000" dirty="0" smtClean="0"/>
              <a:t>Understanding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5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</a:t>
            </a:r>
            <a:r>
              <a:rPr lang="en-US" sz="3600" dirty="0" smtClean="0"/>
              <a:t>my </a:t>
            </a:r>
            <a:r>
              <a:rPr lang="en-US" sz="3600" dirty="0"/>
              <a:t>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85" y="2009775"/>
            <a:ext cx="7841796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54" y="365125"/>
            <a:ext cx="9305692" cy="6260194"/>
          </a:xfrm>
        </p:spPr>
      </p:pic>
    </p:spTree>
    <p:extLst>
      <p:ext uri="{BB962C8B-B14F-4D97-AF65-F5344CB8AC3E}">
        <p14:creationId xmlns:p14="http://schemas.microsoft.com/office/powerpoint/2010/main" val="122472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1" y="250723"/>
            <a:ext cx="10948177" cy="6148795"/>
          </a:xfrm>
        </p:spPr>
      </p:pic>
    </p:spTree>
    <p:extLst>
      <p:ext uri="{BB962C8B-B14F-4D97-AF65-F5344CB8AC3E}">
        <p14:creationId xmlns:p14="http://schemas.microsoft.com/office/powerpoint/2010/main" val="299994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" y="144309"/>
            <a:ext cx="10888657" cy="6226994"/>
          </a:xfrm>
        </p:spPr>
      </p:pic>
    </p:spTree>
    <p:extLst>
      <p:ext uri="{BB962C8B-B14F-4D97-AF65-F5344CB8AC3E}">
        <p14:creationId xmlns:p14="http://schemas.microsoft.com/office/powerpoint/2010/main" val="18531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0" y="191729"/>
            <a:ext cx="11155896" cy="6263448"/>
          </a:xfrm>
        </p:spPr>
      </p:pic>
    </p:spTree>
    <p:extLst>
      <p:ext uri="{BB962C8B-B14F-4D97-AF65-F5344CB8AC3E}">
        <p14:creationId xmlns:p14="http://schemas.microsoft.com/office/powerpoint/2010/main" val="150320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4" y="660503"/>
            <a:ext cx="7214492" cy="5388602"/>
          </a:xfrm>
        </p:spPr>
      </p:pic>
    </p:spTree>
    <p:extLst>
      <p:ext uri="{BB962C8B-B14F-4D97-AF65-F5344CB8AC3E}">
        <p14:creationId xmlns:p14="http://schemas.microsoft.com/office/powerpoint/2010/main" val="273645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70" y="1193877"/>
            <a:ext cx="4824720" cy="4070413"/>
          </a:xfrm>
        </p:spPr>
      </p:pic>
    </p:spTree>
    <p:extLst>
      <p:ext uri="{BB962C8B-B14F-4D97-AF65-F5344CB8AC3E}">
        <p14:creationId xmlns:p14="http://schemas.microsoft.com/office/powerpoint/2010/main" val="52039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To increase product portfolio</a:t>
            </a:r>
          </a:p>
          <a:p>
            <a:r>
              <a:rPr lang="en-US" sz="4000" dirty="0" smtClean="0"/>
              <a:t>To reduce time to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Small size</a:t>
            </a:r>
          </a:p>
          <a:p>
            <a:r>
              <a:rPr lang="en-US" sz="4000" dirty="0" smtClean="0"/>
              <a:t>Low power</a:t>
            </a:r>
          </a:p>
          <a:p>
            <a:r>
              <a:rPr lang="en-US" sz="4000" dirty="0" smtClean="0"/>
              <a:t>Cover a set of applications</a:t>
            </a:r>
          </a:p>
          <a:p>
            <a:r>
              <a:rPr lang="en-US" sz="4000" dirty="0" smtClean="0"/>
              <a:t>With specific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897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25</TotalTime>
  <Words>104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From Research to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Requirement</vt:lpstr>
      <vt:lpstr>Specification </vt:lpstr>
      <vt:lpstr>How we collaborate</vt:lpstr>
      <vt:lpstr>Intellectual property</vt:lpstr>
      <vt:lpstr>Lesson learn</vt:lpstr>
      <vt:lpstr>Success Factor</vt:lpstr>
      <vt:lpstr>More Information</vt:lpstr>
      <vt:lpstr>Team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Research to Product</dc:title>
  <dc:creator>Prabhas Chongstitvatana</dc:creator>
  <cp:lastModifiedBy>Prabhas Chongstitvatana</cp:lastModifiedBy>
  <cp:revision>3</cp:revision>
  <dcterms:created xsi:type="dcterms:W3CDTF">2017-07-25T12:45:37Z</dcterms:created>
  <dcterms:modified xsi:type="dcterms:W3CDTF">2017-07-25T13:11:23Z</dcterms:modified>
</cp:coreProperties>
</file>