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8" r:id="rId17"/>
    <p:sldId id="279" r:id="rId18"/>
    <p:sldId id="280" r:id="rId19"/>
    <p:sldId id="27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8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8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1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1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1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3E68-9F8E-42EB-9CA3-C63F698CED38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B135-26F3-40E0-81E1-2C3CDBDF8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krainian_languag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vano-Frankivsk_Obla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6463"/>
            <a:ext cx="7772400" cy="2387600"/>
          </a:xfrm>
        </p:spPr>
        <p:txBody>
          <a:bodyPr/>
          <a:lstStyle/>
          <a:p>
            <a:r>
              <a:rPr lang="en-US" dirty="0" smtClean="0"/>
              <a:t>Internet of Things: Cybersecurity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1938"/>
            <a:ext cx="6858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39" y="1825625"/>
            <a:ext cx="5005922" cy="4351338"/>
          </a:xfrm>
        </p:spPr>
      </p:pic>
    </p:spTree>
    <p:extLst>
      <p:ext uri="{BB962C8B-B14F-4D97-AF65-F5344CB8AC3E}">
        <p14:creationId xmlns:p14="http://schemas.microsoft.com/office/powerpoint/2010/main" val="22321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7" y="1690689"/>
            <a:ext cx="8281126" cy="3853473"/>
          </a:xfrm>
        </p:spPr>
      </p:pic>
    </p:spTree>
    <p:extLst>
      <p:ext uri="{BB962C8B-B14F-4D97-AF65-F5344CB8AC3E}">
        <p14:creationId xmlns:p14="http://schemas.microsoft.com/office/powerpoint/2010/main" val="171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7" y="1825625"/>
            <a:ext cx="7686305" cy="4351338"/>
          </a:xfrm>
        </p:spPr>
      </p:pic>
    </p:spTree>
    <p:extLst>
      <p:ext uri="{BB962C8B-B14F-4D97-AF65-F5344CB8AC3E}">
        <p14:creationId xmlns:p14="http://schemas.microsoft.com/office/powerpoint/2010/main" val="4030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5784"/>
            <a:ext cx="7124700" cy="4351020"/>
          </a:xfrm>
        </p:spPr>
      </p:pic>
    </p:spTree>
    <p:extLst>
      <p:ext uri="{BB962C8B-B14F-4D97-AF65-F5344CB8AC3E}">
        <p14:creationId xmlns:p14="http://schemas.microsoft.com/office/powerpoint/2010/main" val="27351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3" y="1427004"/>
            <a:ext cx="7267725" cy="3945096"/>
          </a:xfrm>
        </p:spPr>
      </p:pic>
    </p:spTree>
    <p:extLst>
      <p:ext uri="{BB962C8B-B14F-4D97-AF65-F5344CB8AC3E}">
        <p14:creationId xmlns:p14="http://schemas.microsoft.com/office/powerpoint/2010/main" val="34273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99" y="873125"/>
            <a:ext cx="5749601" cy="5058320"/>
          </a:xfrm>
        </p:spPr>
      </p:pic>
    </p:spTree>
    <p:extLst>
      <p:ext uri="{BB962C8B-B14F-4D97-AF65-F5344CB8AC3E}">
        <p14:creationId xmlns:p14="http://schemas.microsoft.com/office/powerpoint/2010/main" val="40715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33" y="1027906"/>
            <a:ext cx="7479740" cy="4877593"/>
          </a:xfrm>
        </p:spPr>
      </p:pic>
      <p:sp>
        <p:nvSpPr>
          <p:cNvPr id="5" name="TextBox 4"/>
          <p:cNvSpPr txBox="1"/>
          <p:nvPr/>
        </p:nvSpPr>
        <p:spPr>
          <a:xfrm>
            <a:off x="1308100" y="6091794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Friday 21 October 2016</a:t>
            </a:r>
          </a:p>
        </p:txBody>
      </p:sp>
    </p:spTree>
    <p:extLst>
      <p:ext uri="{BB962C8B-B14F-4D97-AF65-F5344CB8AC3E}">
        <p14:creationId xmlns:p14="http://schemas.microsoft.com/office/powerpoint/2010/main" val="16648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18" y="1027907"/>
            <a:ext cx="7055131" cy="5578476"/>
          </a:xfrm>
        </p:spPr>
      </p:pic>
      <p:sp>
        <p:nvSpPr>
          <p:cNvPr id="5" name="TextBox 4"/>
          <p:cNvSpPr txBox="1"/>
          <p:nvPr/>
        </p:nvSpPr>
        <p:spPr>
          <a:xfrm>
            <a:off x="4165600" y="285752"/>
            <a:ext cx="214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Mirai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687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21" y="1254124"/>
            <a:ext cx="6084758" cy="4801125"/>
          </a:xfrm>
        </p:spPr>
      </p:pic>
    </p:spTree>
    <p:extLst>
      <p:ext uri="{BB962C8B-B14F-4D97-AF65-F5344CB8AC3E}">
        <p14:creationId xmlns:p14="http://schemas.microsoft.com/office/powerpoint/2010/main" val="42143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56" y="2232025"/>
            <a:ext cx="6472885" cy="4351338"/>
          </a:xfrm>
        </p:spPr>
      </p:pic>
      <p:sp>
        <p:nvSpPr>
          <p:cNvPr id="5" name="TextBox 4"/>
          <p:cNvSpPr txBox="1"/>
          <p:nvPr/>
        </p:nvSpPr>
        <p:spPr>
          <a:xfrm>
            <a:off x="1617192" y="365126"/>
            <a:ext cx="6191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23 December 2015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affected were consumers of «</a:t>
            </a:r>
            <a:r>
              <a:rPr lang="en-US" dirty="0" err="1"/>
              <a:t>Prykarpattyaoblenergo</a:t>
            </a:r>
            <a:r>
              <a:rPr lang="en-US" dirty="0"/>
              <a:t>» (</a:t>
            </a:r>
            <a:r>
              <a:rPr lang="en-US" dirty="0">
                <a:hlinkClick r:id="rId3" tooltip="Ukrainian language"/>
              </a:rPr>
              <a:t>Ukrainian</a:t>
            </a:r>
            <a:r>
              <a:rPr lang="en-US" dirty="0"/>
              <a:t>: </a:t>
            </a:r>
            <a:r>
              <a:rPr lang="en-US" dirty="0" err="1"/>
              <a:t>Прикарпаттяобленерго</a:t>
            </a:r>
            <a:r>
              <a:rPr lang="en-US" dirty="0"/>
              <a:t>; servicing </a:t>
            </a:r>
            <a:r>
              <a:rPr lang="en-US" dirty="0">
                <a:hlinkClick r:id="rId4" tooltip="Ivano-Frankivsk Oblast"/>
              </a:rPr>
              <a:t>Ivano-Frankivsk Oblast</a:t>
            </a:r>
            <a:r>
              <a:rPr lang="en-US" dirty="0"/>
              <a:t>): 30 substations were switched off, about 230 thousands people were left without electricity for a period from 1 to 6 hours.</a:t>
            </a:r>
          </a:p>
        </p:txBody>
      </p:sp>
    </p:spTree>
    <p:extLst>
      <p:ext uri="{BB962C8B-B14F-4D97-AF65-F5344CB8AC3E}">
        <p14:creationId xmlns:p14="http://schemas.microsoft.com/office/powerpoint/2010/main" val="3200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Physical Objects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mbedded systems with electronics, software, sensors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nable objects to exchange data with manufacturer, operator, other devices through network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llow remote control</a:t>
            </a:r>
          </a:p>
          <a:p>
            <a:r>
              <a:rPr lang="en-US" dirty="0"/>
              <a:t>D</a:t>
            </a:r>
            <a:r>
              <a:rPr lang="en-US" dirty="0" smtClean="0"/>
              <a:t>irect integration = computer + physical world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Result:  Automation in all fields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38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screenshot-amphionforumintelkeynote-2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9" y="1524000"/>
            <a:ext cx="8987133" cy="505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268072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0" y="1825625"/>
            <a:ext cx="3752850" cy="1325563"/>
          </a:xfrm>
        </p:spPr>
        <p:txBody>
          <a:bodyPr/>
          <a:lstStyle/>
          <a:p>
            <a:r>
              <a:rPr lang="en-US" dirty="0" smtClean="0"/>
              <a:t>Cybersecurity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1857"/>
            <a:ext cx="7886700" cy="3558873"/>
          </a:xfrm>
        </p:spPr>
      </p:pic>
    </p:spTree>
    <p:extLst>
      <p:ext uri="{BB962C8B-B14F-4D97-AF65-F5344CB8AC3E}">
        <p14:creationId xmlns:p14="http://schemas.microsoft.com/office/powerpoint/2010/main" val="16194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77</Words>
  <Application>Microsoft Office PowerPoint</Application>
  <PresentationFormat>On-screen Show (4:3)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Internet of Things: Cybersecurity</vt:lpstr>
      <vt:lpstr>What is IoT</vt:lpstr>
      <vt:lpstr>PowerPoint Presentation</vt:lpstr>
      <vt:lpstr>PowerPoint Presentation</vt:lpstr>
      <vt:lpstr>PowerPoint Presentation</vt:lpstr>
      <vt:lpstr>Smart Cities</vt:lpstr>
      <vt:lpstr>PowerPoint Presentation</vt:lpstr>
      <vt:lpstr>Cybersecurity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Cybersecurity</dc:title>
  <dc:creator>P C</dc:creator>
  <cp:lastModifiedBy>P C</cp:lastModifiedBy>
  <cp:revision>9</cp:revision>
  <dcterms:created xsi:type="dcterms:W3CDTF">2017-05-18T15:30:43Z</dcterms:created>
  <dcterms:modified xsi:type="dcterms:W3CDTF">2017-05-19T00:53:14Z</dcterms:modified>
</cp:coreProperties>
</file>