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82" r:id="rId2"/>
    <p:sldId id="283" r:id="rId3"/>
    <p:sldId id="284" r:id="rId4"/>
    <p:sldId id="285" r:id="rId5"/>
    <p:sldId id="295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97" r:id="rId28"/>
    <p:sldId id="298" r:id="rId29"/>
    <p:sldId id="299" r:id="rId30"/>
    <p:sldId id="279" r:id="rId31"/>
    <p:sldId id="290" r:id="rId32"/>
    <p:sldId id="280" r:id="rId33"/>
    <p:sldId id="289" r:id="rId34"/>
    <p:sldId id="291" r:id="rId35"/>
    <p:sldId id="292" r:id="rId36"/>
    <p:sldId id="294" r:id="rId37"/>
    <p:sldId id="293" r:id="rId38"/>
    <p:sldId id="300" r:id="rId39"/>
    <p:sldId id="296" r:id="rId40"/>
    <p:sldId id="286" r:id="rId41"/>
    <p:sldId id="287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9" autoAdjust="0"/>
    <p:restoredTop sz="94660"/>
  </p:normalViewPr>
  <p:slideViewPr>
    <p:cSldViewPr snapToGrid="0">
      <p:cViewPr varScale="1">
        <p:scale>
          <a:sx n="54" d="100"/>
          <a:sy n="54" d="100"/>
        </p:scale>
        <p:origin x="9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72905-B331-49E9-9EB8-CEA79F83B06C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1775E-C829-4D87-9370-31F78326E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2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Long Short Term</a:t>
            </a:r>
            <a:r>
              <a:rPr lang="en-US" baseline="0" dirty="0" smtClean="0"/>
              <a:t> Memory 2007,  Recurrent NN,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1775E-C829-4D87-9370-31F78326ED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91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 2017  win against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Jie</a:t>
            </a:r>
            <a:endParaRPr lang="en-US" dirty="0" smtClean="0"/>
          </a:p>
          <a:p>
            <a:r>
              <a:rPr lang="en-US" dirty="0" smtClean="0"/>
              <a:t>presently 9 </a:t>
            </a:r>
            <a:r>
              <a:rPr lang="en-US" dirty="0" err="1" smtClean="0"/>
              <a:t>dan</a:t>
            </a:r>
            <a:endParaRPr lang="en-US" dirty="0" smtClean="0"/>
          </a:p>
          <a:p>
            <a:r>
              <a:rPr lang="en-US" dirty="0" smtClean="0"/>
              <a:t>&lt;picture future-go-summit&gt;</a:t>
            </a:r>
          </a:p>
          <a:p>
            <a:endParaRPr lang="en-US" dirty="0" smtClean="0"/>
          </a:p>
          <a:p>
            <a:r>
              <a:rPr lang="en-US" dirty="0" smtClean="0"/>
              <a:t>alpha go use  Monte Carlo tree search</a:t>
            </a:r>
          </a:p>
          <a:p>
            <a:endParaRPr lang="en-US" dirty="0" smtClean="0"/>
          </a:p>
          <a:p>
            <a:r>
              <a:rPr lang="en-US" dirty="0" smtClean="0"/>
              <a:t>select, expand, simulate, </a:t>
            </a:r>
            <a:r>
              <a:rPr lang="en-US" dirty="0" err="1" smtClean="0"/>
              <a:t>backpropagate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&lt;picture  MCT&gt;</a:t>
            </a:r>
          </a:p>
          <a:p>
            <a:endParaRPr lang="en-US" dirty="0" smtClean="0"/>
          </a:p>
          <a:p>
            <a:r>
              <a:rPr lang="en-US" dirty="0" smtClean="0"/>
              <a:t>learn previous games by Neural Network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1775E-C829-4D87-9370-31F78326ED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8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9696-C15B-476F-9FA9-AB46853BFF91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8D95-D5BA-4D82-B9F6-C1CA91E54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34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9696-C15B-476F-9FA9-AB46853BFF91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8D95-D5BA-4D82-B9F6-C1CA91E54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51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9696-C15B-476F-9FA9-AB46853BFF91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8D95-D5BA-4D82-B9F6-C1CA91E54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6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9696-C15B-476F-9FA9-AB46853BFF91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8D95-D5BA-4D82-B9F6-C1CA91E54B8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8182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9696-C15B-476F-9FA9-AB46853BFF91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8D95-D5BA-4D82-B9F6-C1CA91E54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72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9696-C15B-476F-9FA9-AB46853BFF91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8D95-D5BA-4D82-B9F6-C1CA91E54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30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9696-C15B-476F-9FA9-AB46853BFF91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8D95-D5BA-4D82-B9F6-C1CA91E54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39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9696-C15B-476F-9FA9-AB46853BFF91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8D95-D5BA-4D82-B9F6-C1CA91E54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0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9696-C15B-476F-9FA9-AB46853BFF91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8D95-D5BA-4D82-B9F6-C1CA91E54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88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9696-C15B-476F-9FA9-AB46853BFF91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8D95-D5BA-4D82-B9F6-C1CA91E54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84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9696-C15B-476F-9FA9-AB46853BFF91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8D95-D5BA-4D82-B9F6-C1CA91E54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79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9696-C15B-476F-9FA9-AB46853BFF91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8D95-D5BA-4D82-B9F6-C1CA91E54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79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9696-C15B-476F-9FA9-AB46853BFF91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8D95-D5BA-4D82-B9F6-C1CA91E54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41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9696-C15B-476F-9FA9-AB46853BFF91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8D95-D5BA-4D82-B9F6-C1CA91E54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55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9696-C15B-476F-9FA9-AB46853BFF91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8D95-D5BA-4D82-B9F6-C1CA91E54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54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9696-C15B-476F-9FA9-AB46853BFF91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8D95-D5BA-4D82-B9F6-C1CA91E54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8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9696-C15B-476F-9FA9-AB46853BFF91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8D95-D5BA-4D82-B9F6-C1CA91E54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37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1769696-C15B-476F-9FA9-AB46853BFF91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7848D95-D5BA-4D82-B9F6-C1CA91E54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8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ture.com/doifinder/10.1038/nature16961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7643" y="1138691"/>
            <a:ext cx="7456714" cy="2387600"/>
          </a:xfrm>
        </p:spPr>
        <p:txBody>
          <a:bodyPr>
            <a:normAutofit/>
          </a:bodyPr>
          <a:lstStyle/>
          <a:p>
            <a:r>
              <a:rPr lang="en-US" b="1" dirty="0" smtClean="0"/>
              <a:t>Machine Learning for Big Data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0678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Prabhas Chongstitvatana</a:t>
            </a:r>
          </a:p>
          <a:p>
            <a:r>
              <a:rPr lang="en-US" sz="2800" dirty="0" err="1" smtClean="0"/>
              <a:t>Chulalongkorn</a:t>
            </a:r>
            <a:r>
              <a:rPr lang="en-US" sz="2800" dirty="0" smtClean="0"/>
              <a:t> University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124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943" y="337523"/>
            <a:ext cx="10364451" cy="1596177"/>
          </a:xfrm>
        </p:spPr>
        <p:txBody>
          <a:bodyPr/>
          <a:lstStyle/>
          <a:p>
            <a:r>
              <a:rPr lang="en-US" dirty="0" smtClean="0"/>
              <a:t>Sigmoid function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524001"/>
            <a:ext cx="4279962" cy="146446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496" y="3376859"/>
            <a:ext cx="3806039" cy="25334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169" y="3223250"/>
            <a:ext cx="4114800" cy="274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4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Neural Network 3-layer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803" y="2398060"/>
            <a:ext cx="5616393" cy="3172619"/>
          </a:xfrm>
        </p:spPr>
      </p:pic>
    </p:spTree>
    <p:extLst>
      <p:ext uri="{BB962C8B-B14F-4D97-AF65-F5344CB8AC3E}">
        <p14:creationId xmlns:p14="http://schemas.microsoft.com/office/powerpoint/2010/main" val="25504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057400"/>
            <a:ext cx="3454400" cy="9334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225" y="3429000"/>
            <a:ext cx="4527550" cy="99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0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 recognition NN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514" y="1690688"/>
            <a:ext cx="5651500" cy="4413250"/>
          </a:xfrm>
        </p:spPr>
      </p:pic>
      <p:sp>
        <p:nvSpPr>
          <p:cNvPr id="5" name="TextBox 4"/>
          <p:cNvSpPr txBox="1"/>
          <p:nvPr/>
        </p:nvSpPr>
        <p:spPr>
          <a:xfrm>
            <a:off x="838200" y="1676400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24x24 = 784</a:t>
            </a:r>
          </a:p>
          <a:p>
            <a:endParaRPr lang="en-US" sz="3200" dirty="0"/>
          </a:p>
          <a:p>
            <a:r>
              <a:rPr lang="en-US" sz="3200" dirty="0"/>
              <a:t>0.0 white   1.0 black</a:t>
            </a:r>
          </a:p>
        </p:txBody>
      </p:sp>
    </p:spTree>
    <p:extLst>
      <p:ext uri="{BB962C8B-B14F-4D97-AF65-F5344CB8AC3E}">
        <p14:creationId xmlns:p14="http://schemas.microsoft.com/office/powerpoint/2010/main" val="56454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812" y="170281"/>
            <a:ext cx="7692343" cy="1596177"/>
          </a:xfrm>
        </p:spPr>
        <p:txBody>
          <a:bodyPr/>
          <a:lstStyle/>
          <a:p>
            <a:r>
              <a:rPr lang="en-US" dirty="0" smtClean="0"/>
              <a:t>Training NN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423" y="1299922"/>
            <a:ext cx="5950658" cy="16855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769" y="2734504"/>
            <a:ext cx="5163312" cy="38724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320" y="5144242"/>
            <a:ext cx="460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Backpropagation is a fast way to compute this, 1986</a:t>
            </a:r>
          </a:p>
        </p:txBody>
      </p:sp>
    </p:spTree>
    <p:extLst>
      <p:ext uri="{BB962C8B-B14F-4D97-AF65-F5344CB8AC3E}">
        <p14:creationId xmlns:p14="http://schemas.microsoft.com/office/powerpoint/2010/main" val="384566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Convolutional Neural </a:t>
            </a:r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sz="4000" dirty="0"/>
              <a:t>3 main types of layers</a:t>
            </a:r>
          </a:p>
          <a:p>
            <a:endParaRPr lang="en-US" sz="4000" dirty="0"/>
          </a:p>
          <a:p>
            <a:r>
              <a:rPr lang="en-US" sz="4000" dirty="0"/>
              <a:t>Convolutional layer</a:t>
            </a:r>
          </a:p>
          <a:p>
            <a:r>
              <a:rPr lang="en-US" sz="4000" dirty="0"/>
              <a:t>Pooling layer</a:t>
            </a:r>
          </a:p>
          <a:p>
            <a:r>
              <a:rPr lang="en-US" sz="4000" dirty="0"/>
              <a:t>Fully Connected layer</a:t>
            </a:r>
          </a:p>
        </p:txBody>
      </p:sp>
    </p:spTree>
    <p:extLst>
      <p:ext uri="{BB962C8B-B14F-4D97-AF65-F5344CB8AC3E}">
        <p14:creationId xmlns:p14="http://schemas.microsoft.com/office/powerpoint/2010/main" val="305337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layer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752600"/>
            <a:ext cx="5181802" cy="3740944"/>
          </a:xfrm>
        </p:spPr>
      </p:pic>
      <p:sp>
        <p:nvSpPr>
          <p:cNvPr id="5" name="TextBox 4"/>
          <p:cNvSpPr txBox="1"/>
          <p:nvPr/>
        </p:nvSpPr>
        <p:spPr>
          <a:xfrm>
            <a:off x="6553200" y="5867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Drawing by Michael </a:t>
            </a:r>
            <a:r>
              <a:rPr lang="en-US" dirty="0" err="1"/>
              <a:t>Zibulevsky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86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map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828800"/>
            <a:ext cx="6304276" cy="3569494"/>
          </a:xfrm>
        </p:spPr>
      </p:pic>
    </p:spTree>
    <p:extLst>
      <p:ext uri="{BB962C8B-B14F-4D97-AF65-F5344CB8AC3E}">
        <p14:creationId xmlns:p14="http://schemas.microsoft.com/office/powerpoint/2010/main" val="38834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Pooling operation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828801"/>
            <a:ext cx="5988050" cy="4097563"/>
          </a:xfrm>
        </p:spPr>
      </p:pic>
    </p:spTree>
    <p:extLst>
      <p:ext uri="{BB962C8B-B14F-4D97-AF65-F5344CB8AC3E}">
        <p14:creationId xmlns:p14="http://schemas.microsoft.com/office/powerpoint/2010/main" val="285664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Activation function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901950"/>
            <a:ext cx="4216400" cy="1828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590800"/>
            <a:ext cx="36322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0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256289"/>
            <a:ext cx="10364451" cy="1596177"/>
          </a:xfrm>
        </p:spPr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399" y="1684289"/>
            <a:ext cx="10363826" cy="3424107"/>
          </a:xfrm>
        </p:spPr>
        <p:txBody>
          <a:bodyPr/>
          <a:lstStyle/>
          <a:p>
            <a:r>
              <a:rPr lang="en-US" sz="3600" dirty="0" smtClean="0"/>
              <a:t>Search  “Prabhas Chongstitvatana”</a:t>
            </a:r>
          </a:p>
          <a:p>
            <a:r>
              <a:rPr lang="en-US" sz="3600" dirty="0" smtClean="0"/>
              <a:t>Get to my homepage</a:t>
            </a:r>
          </a:p>
          <a:p>
            <a:endParaRPr lang="en-US" sz="3600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927" y="3396343"/>
            <a:ext cx="3722145" cy="328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5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Convolutional Neural Network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1905000"/>
            <a:ext cx="7467955" cy="2966244"/>
          </a:xfrm>
        </p:spPr>
      </p:pic>
    </p:spTree>
    <p:extLst>
      <p:ext uri="{BB962C8B-B14F-4D97-AF65-F5344CB8AC3E}">
        <p14:creationId xmlns:p14="http://schemas.microsoft.com/office/powerpoint/2010/main" val="20518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916" y="0"/>
            <a:ext cx="10364451" cy="1596177"/>
          </a:xfrm>
        </p:spPr>
        <p:txBody>
          <a:bodyPr/>
          <a:lstStyle/>
          <a:p>
            <a:r>
              <a:rPr lang="en-US" dirty="0" smtClean="0"/>
              <a:t>CIFA-10 image dataset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447800"/>
            <a:ext cx="6172466" cy="4744244"/>
          </a:xfrm>
        </p:spPr>
      </p:pic>
    </p:spTree>
    <p:extLst>
      <p:ext uri="{BB962C8B-B14F-4D97-AF65-F5344CB8AC3E}">
        <p14:creationId xmlns:p14="http://schemas.microsoft.com/office/powerpoint/2010/main" val="343655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CNN layer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25" y="1932781"/>
            <a:ext cx="8032750" cy="3860800"/>
          </a:xfrm>
        </p:spPr>
      </p:pic>
    </p:spTree>
    <p:extLst>
      <p:ext uri="{BB962C8B-B14F-4D97-AF65-F5344CB8AC3E}">
        <p14:creationId xmlns:p14="http://schemas.microsoft.com/office/powerpoint/2010/main" val="318510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Convolutional layer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450" y="2586831"/>
            <a:ext cx="7023100" cy="2552700"/>
          </a:xfrm>
        </p:spPr>
      </p:pic>
    </p:spTree>
    <p:extLst>
      <p:ext uri="{BB962C8B-B14F-4D97-AF65-F5344CB8AC3E}">
        <p14:creationId xmlns:p14="http://schemas.microsoft.com/office/powerpoint/2010/main" val="411590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825625"/>
            <a:ext cx="11353800" cy="4351338"/>
          </a:xfrm>
        </p:spPr>
        <p:txBody>
          <a:bodyPr>
            <a:normAutofit fontScale="47500" lnSpcReduction="20000"/>
          </a:bodyPr>
          <a:lstStyle/>
          <a:p>
            <a:r>
              <a:rPr lang="en-US" sz="5800" dirty="0" smtClean="0"/>
              <a:t>ImageNet challenge in 2012</a:t>
            </a:r>
          </a:p>
          <a:p>
            <a:r>
              <a:rPr lang="en-US" sz="5800" dirty="0" smtClean="0"/>
              <a:t>images 227x227x3</a:t>
            </a:r>
          </a:p>
          <a:p>
            <a:r>
              <a:rPr lang="en-US" sz="5800" dirty="0" smtClean="0"/>
              <a:t>convolutional layer</a:t>
            </a:r>
          </a:p>
          <a:p>
            <a:r>
              <a:rPr lang="en-US" sz="5800" dirty="0" smtClean="0"/>
              <a:t>receptive field F = 11, S = 4, with 96 filters</a:t>
            </a:r>
          </a:p>
          <a:p>
            <a:r>
              <a:rPr lang="en-US" sz="5800" dirty="0" smtClean="0"/>
              <a:t>55x55x96   = 290,400 neurons</a:t>
            </a:r>
          </a:p>
          <a:p>
            <a:r>
              <a:rPr lang="en-US" sz="5800" dirty="0" smtClean="0"/>
              <a:t>each neuron connects to 11x11x3 = 363+1 bias weights </a:t>
            </a:r>
          </a:p>
          <a:p>
            <a:r>
              <a:rPr lang="en-US" sz="5800" dirty="0" smtClean="0"/>
              <a:t>total 290400*364 = 105,705,600 parameters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90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Human Pose Estimation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545" y="2214694"/>
            <a:ext cx="6775637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66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128" y="517989"/>
            <a:ext cx="6217920" cy="563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87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174274" cy="451711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Automatic Speech Recognition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39" y="808122"/>
            <a:ext cx="6274526" cy="5604773"/>
          </a:xfrm>
        </p:spPr>
      </p:pic>
    </p:spTree>
    <p:extLst>
      <p:ext uri="{BB962C8B-B14F-4D97-AF65-F5344CB8AC3E}">
        <p14:creationId xmlns:p14="http://schemas.microsoft.com/office/powerpoint/2010/main" val="225459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Short Term Memory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275" y="2174782"/>
            <a:ext cx="6352730" cy="3486943"/>
          </a:xfrm>
        </p:spPr>
      </p:pic>
    </p:spTree>
    <p:extLst>
      <p:ext uri="{BB962C8B-B14F-4D97-AF65-F5344CB8AC3E}">
        <p14:creationId xmlns:p14="http://schemas.microsoft.com/office/powerpoint/2010/main" val="107762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142" y="365125"/>
            <a:ext cx="7243481" cy="6191185"/>
          </a:xfrm>
        </p:spPr>
      </p:pic>
    </p:spTree>
    <p:extLst>
      <p:ext uri="{BB962C8B-B14F-4D97-AF65-F5344CB8AC3E}">
        <p14:creationId xmlns:p14="http://schemas.microsoft.com/office/powerpoint/2010/main" val="312740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/>
              <a:t>Why AI is </a:t>
            </a:r>
            <a:r>
              <a:rPr lang="en-US" sz="5400" dirty="0" smtClean="0"/>
              <a:t>popular </a:t>
            </a:r>
            <a:r>
              <a:rPr lang="en-US" sz="5400" dirty="0"/>
              <a:t>today?</a:t>
            </a:r>
          </a:p>
        </p:txBody>
      </p:sp>
    </p:spTree>
    <p:extLst>
      <p:ext uri="{BB962C8B-B14F-4D97-AF65-F5344CB8AC3E}">
        <p14:creationId xmlns:p14="http://schemas.microsoft.com/office/powerpoint/2010/main" val="234325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AlphaGo</a:t>
            </a:r>
            <a:r>
              <a:rPr lang="en-US" dirty="0" smtClean="0"/>
              <a:t>  vs  Lee </a:t>
            </a:r>
            <a:r>
              <a:rPr lang="en-US" dirty="0" err="1" smtClean="0"/>
              <a:t>Seidol</a:t>
            </a:r>
            <a:r>
              <a:rPr lang="en-US" dirty="0" smtClean="0"/>
              <a:t>,  March 2016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922" y="2214694"/>
            <a:ext cx="6330156" cy="3798094"/>
          </a:xfrm>
        </p:spPr>
      </p:pic>
    </p:spTree>
    <p:extLst>
      <p:ext uri="{BB962C8B-B14F-4D97-AF65-F5344CB8AC3E}">
        <p14:creationId xmlns:p14="http://schemas.microsoft.com/office/powerpoint/2010/main" val="393250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of Go Summit   2017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040" y="1643250"/>
            <a:ext cx="4279174" cy="4362104"/>
          </a:xfrm>
        </p:spPr>
      </p:pic>
    </p:spTree>
    <p:extLst>
      <p:ext uri="{BB962C8B-B14F-4D97-AF65-F5344CB8AC3E}">
        <p14:creationId xmlns:p14="http://schemas.microsoft.com/office/powerpoint/2010/main" val="73075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 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 </a:t>
            </a:r>
            <a:r>
              <a:rPr lang="en-US" sz="4400" dirty="0">
                <a:hlinkClick r:id="rId2"/>
              </a:rPr>
              <a:t>"Mastering the game of Go with deep neural networks and tree search"</a:t>
            </a:r>
            <a:r>
              <a:rPr lang="en-US" sz="4400" dirty="0"/>
              <a:t>. </a:t>
            </a:r>
            <a:r>
              <a:rPr lang="en-US" sz="4400" i="1" dirty="0"/>
              <a:t>Nature</a:t>
            </a:r>
            <a:r>
              <a:rPr lang="en-US" sz="4400" dirty="0"/>
              <a:t>. </a:t>
            </a:r>
            <a:r>
              <a:rPr lang="en-US" sz="4400" b="1" dirty="0"/>
              <a:t>529</a:t>
            </a:r>
            <a:r>
              <a:rPr lang="en-US" sz="4400" dirty="0"/>
              <a:t> (7587): 484–489.</a:t>
            </a:r>
          </a:p>
          <a:p>
            <a:pPr marL="0" indent="0">
              <a:buNone/>
            </a:pPr>
            <a:endParaRPr lang="en-US" sz="4400" dirty="0"/>
          </a:p>
          <a:p>
            <a:r>
              <a:rPr lang="en-US" sz="4400" dirty="0"/>
              <a:t>Deep learning</a:t>
            </a:r>
          </a:p>
          <a:p>
            <a:r>
              <a:rPr lang="en-US" sz="4400" dirty="0"/>
              <a:t>Monte Carlo Tree 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78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Tree Search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557" y="2220685"/>
            <a:ext cx="9225600" cy="3082812"/>
          </a:xfrm>
        </p:spPr>
      </p:pic>
    </p:spTree>
    <p:extLst>
      <p:ext uri="{BB962C8B-B14F-4D97-AF65-F5344CB8AC3E}">
        <p14:creationId xmlns:p14="http://schemas.microsoft.com/office/powerpoint/2010/main" val="43627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295897"/>
            <a:ext cx="10364451" cy="1596177"/>
          </a:xfrm>
        </p:spPr>
        <p:txBody>
          <a:bodyPr/>
          <a:lstStyle/>
          <a:p>
            <a:r>
              <a:rPr lang="en-US" dirty="0" smtClean="0"/>
              <a:t>Computation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892074"/>
            <a:ext cx="10363826" cy="3424107"/>
          </a:xfrm>
        </p:spPr>
        <p:txBody>
          <a:bodyPr/>
          <a:lstStyle/>
          <a:p>
            <a:r>
              <a:rPr lang="en-US" dirty="0" smtClean="0"/>
              <a:t>The second generation TPU was announced in May 2017. The individual TPU ASICs are rated at 45 TFLOPS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529" y="3013233"/>
            <a:ext cx="4757057" cy="365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2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677" y="445179"/>
            <a:ext cx="3939159" cy="6050775"/>
          </a:xfrm>
        </p:spPr>
      </p:pic>
    </p:spTree>
    <p:extLst>
      <p:ext uri="{BB962C8B-B14F-4D97-AF65-F5344CB8AC3E}">
        <p14:creationId xmlns:p14="http://schemas.microsoft.com/office/powerpoint/2010/main" val="188483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815" y="412219"/>
            <a:ext cx="6567546" cy="396437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946" y="4376592"/>
            <a:ext cx="6377123" cy="190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6870" y="365125"/>
            <a:ext cx="8626930" cy="1325563"/>
          </a:xfrm>
        </p:spPr>
        <p:txBody>
          <a:bodyPr/>
          <a:lstStyle/>
          <a:p>
            <a:r>
              <a:rPr lang="en-US" dirty="0" smtClean="0"/>
              <a:t>Top500.org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26870" y="1825625"/>
            <a:ext cx="8626929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                           </a:t>
            </a:r>
            <a:r>
              <a:rPr lang="en-US" sz="2800" dirty="0" smtClean="0"/>
              <a:t>cores     </a:t>
            </a:r>
            <a:r>
              <a:rPr lang="en-US" sz="2800" dirty="0" err="1" smtClean="0"/>
              <a:t>TFlop</a:t>
            </a:r>
            <a:r>
              <a:rPr lang="en-US" sz="2800" dirty="0" smtClean="0"/>
              <a:t>/s      Power kW</a:t>
            </a:r>
          </a:p>
          <a:p>
            <a:pPr marL="0" indent="0">
              <a:buNone/>
            </a:pPr>
            <a:r>
              <a:rPr lang="en-US" sz="2800" dirty="0" smtClean="0"/>
              <a:t>1  Sunway          10M       93K           15K</a:t>
            </a:r>
          </a:p>
          <a:p>
            <a:pPr marL="0" indent="0">
              <a:buNone/>
            </a:pPr>
            <a:r>
              <a:rPr lang="en-US" sz="2800" dirty="0" smtClean="0"/>
              <a:t>...</a:t>
            </a:r>
          </a:p>
          <a:p>
            <a:pPr marL="0" indent="0">
              <a:buNone/>
            </a:pPr>
            <a:r>
              <a:rPr lang="en-US" sz="2800" dirty="0" smtClean="0"/>
              <a:t>5  Sequoia           1M        15K           7.8K</a:t>
            </a:r>
          </a:p>
          <a:p>
            <a:pPr marL="0" indent="0">
              <a:buNone/>
            </a:pPr>
            <a:r>
              <a:rPr lang="en-US" sz="2800" dirty="0" smtClean="0"/>
              <a:t>..</a:t>
            </a:r>
          </a:p>
          <a:p>
            <a:pPr marL="0" indent="0">
              <a:buNone/>
            </a:pPr>
            <a:r>
              <a:rPr lang="en-US" sz="2800" dirty="0" smtClean="0"/>
              <a:t>10  Trinity          0.3M        8K            4K</a:t>
            </a:r>
          </a:p>
          <a:p>
            <a:pPr marL="0" indent="0">
              <a:buNone/>
            </a:pPr>
            <a:r>
              <a:rPr lang="en-US" sz="2800" dirty="0" smtClean="0"/>
              <a:t>...</a:t>
            </a:r>
          </a:p>
          <a:p>
            <a:pPr marL="0" indent="0">
              <a:buNone/>
            </a:pPr>
            <a:r>
              <a:rPr lang="en-US" sz="2800" dirty="0" smtClean="0"/>
              <a:t>500 Bull            0.01M     0.4K          0.2K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259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213" y="111648"/>
            <a:ext cx="10364451" cy="1596177"/>
          </a:xfrm>
        </p:spPr>
        <p:txBody>
          <a:bodyPr/>
          <a:lstStyle/>
          <a:p>
            <a:r>
              <a:rPr lang="en-US" dirty="0" err="1" smtClean="0"/>
              <a:t>DriverLess</a:t>
            </a:r>
            <a:r>
              <a:rPr lang="en-US" dirty="0" smtClean="0"/>
              <a:t> car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977" y="1707825"/>
            <a:ext cx="6154061" cy="4597726"/>
          </a:xfrm>
        </p:spPr>
      </p:pic>
    </p:spTree>
    <p:extLst>
      <p:ext uri="{BB962C8B-B14F-4D97-AF65-F5344CB8AC3E}">
        <p14:creationId xmlns:p14="http://schemas.microsoft.com/office/powerpoint/2010/main" val="39545533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State of the art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Learn everything</a:t>
            </a:r>
          </a:p>
          <a:p>
            <a:r>
              <a:rPr lang="en-US" sz="4400" dirty="0" smtClean="0"/>
              <a:t>No user program</a:t>
            </a:r>
          </a:p>
          <a:p>
            <a:r>
              <a:rPr lang="en-US" sz="4400" dirty="0" smtClean="0"/>
              <a:t>Self improvement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3137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5400" dirty="0"/>
              <a:t>Performance in "human task"</a:t>
            </a:r>
          </a:p>
          <a:p>
            <a:r>
              <a:rPr lang="en-US" sz="5400" dirty="0"/>
              <a:t>   Tagging Faces</a:t>
            </a:r>
          </a:p>
          <a:p>
            <a:r>
              <a:rPr lang="en-US" sz="5400" dirty="0"/>
              <a:t>   Search Music</a:t>
            </a:r>
          </a:p>
          <a:p>
            <a:r>
              <a:rPr lang="en-US" sz="5400" dirty="0"/>
              <a:t>   Personal assistance</a:t>
            </a:r>
          </a:p>
          <a:p>
            <a:r>
              <a:rPr lang="en-US" sz="5400" dirty="0"/>
              <a:t>   Play Go</a:t>
            </a:r>
          </a:p>
        </p:txBody>
      </p:sp>
    </p:spTree>
    <p:extLst>
      <p:ext uri="{BB962C8B-B14F-4D97-AF65-F5344CB8AC3E}">
        <p14:creationId xmlns:p14="http://schemas.microsoft.com/office/powerpoint/2010/main" val="74121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work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985" y="2009775"/>
            <a:ext cx="7841796" cy="4305300"/>
          </a:xfrm>
        </p:spPr>
      </p:pic>
    </p:spTree>
    <p:extLst>
      <p:ext uri="{BB962C8B-B14F-4D97-AF65-F5344CB8AC3E}">
        <p14:creationId xmlns:p14="http://schemas.microsoft.com/office/powerpoint/2010/main" val="41815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600" dirty="0"/>
              <a:t>Search  “Prabhas Chongstitvatana”</a:t>
            </a:r>
          </a:p>
          <a:p>
            <a:r>
              <a:rPr lang="en-US" sz="3600" dirty="0"/>
              <a:t>Get to </a:t>
            </a:r>
            <a:r>
              <a:rPr lang="en-US" sz="3600" dirty="0" smtClean="0"/>
              <a:t>my </a:t>
            </a:r>
            <a:r>
              <a:rPr lang="en-US" sz="3600" dirty="0"/>
              <a:t>homepage</a:t>
            </a:r>
          </a:p>
          <a:p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65" y="3314469"/>
            <a:ext cx="2528108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5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Learning from data</a:t>
            </a:r>
          </a:p>
          <a:p>
            <a:r>
              <a:rPr lang="en-US" sz="3600" dirty="0" smtClean="0"/>
              <a:t>Task : classification</a:t>
            </a:r>
          </a:p>
          <a:p>
            <a:r>
              <a:rPr lang="en-US" sz="3600" dirty="0" smtClean="0"/>
              <a:t>Learn:</a:t>
            </a:r>
          </a:p>
          <a:p>
            <a:r>
              <a:rPr lang="en-US" sz="3600" dirty="0" smtClean="0"/>
              <a:t>Association rule</a:t>
            </a:r>
          </a:p>
          <a:p>
            <a:r>
              <a:rPr lang="en-US" sz="3600" dirty="0" smtClean="0"/>
              <a:t>Decision tree</a:t>
            </a:r>
          </a:p>
          <a:p>
            <a:r>
              <a:rPr lang="en-US" sz="3600" dirty="0" smtClean="0"/>
              <a:t>Self improvement (reinforcement learning)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27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Artificial </a:t>
            </a:r>
            <a:r>
              <a:rPr lang="en-US" sz="5400" dirty="0"/>
              <a:t>Neural Networks</a:t>
            </a:r>
          </a:p>
          <a:p>
            <a:r>
              <a:rPr lang="en-US" sz="5400" dirty="0" smtClean="0"/>
              <a:t>Deep </a:t>
            </a:r>
            <a:r>
              <a:rPr lang="en-US" sz="5400" dirty="0"/>
              <a:t>learning</a:t>
            </a:r>
          </a:p>
        </p:txBody>
      </p:sp>
    </p:spTree>
    <p:extLst>
      <p:ext uri="{BB962C8B-B14F-4D97-AF65-F5344CB8AC3E}">
        <p14:creationId xmlns:p14="http://schemas.microsoft.com/office/powerpoint/2010/main" val="374348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675" y="2145506"/>
            <a:ext cx="4438650" cy="3435350"/>
          </a:xfrm>
        </p:spPr>
      </p:pic>
    </p:spTree>
    <p:extLst>
      <p:ext uri="{BB962C8B-B14F-4D97-AF65-F5344CB8AC3E}">
        <p14:creationId xmlns:p14="http://schemas.microsoft.com/office/powerpoint/2010/main" val="302176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728" y="1557677"/>
            <a:ext cx="4099560" cy="202372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3581400"/>
            <a:ext cx="6415770" cy="16672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9712" y="5472112"/>
            <a:ext cx="2761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Rosenblatt, 1950</a:t>
            </a:r>
          </a:p>
        </p:txBody>
      </p:sp>
    </p:spTree>
    <p:extLst>
      <p:ext uri="{BB962C8B-B14F-4D97-AF65-F5344CB8AC3E}">
        <p14:creationId xmlns:p14="http://schemas.microsoft.com/office/powerpoint/2010/main" val="249203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Multi-layer perceptron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1981200"/>
            <a:ext cx="7283481" cy="3105944"/>
          </a:xfrm>
        </p:spPr>
      </p:pic>
      <p:sp>
        <p:nvSpPr>
          <p:cNvPr id="5" name="TextBox 4"/>
          <p:cNvSpPr txBox="1"/>
          <p:nvPr/>
        </p:nvSpPr>
        <p:spPr>
          <a:xfrm>
            <a:off x="5867400" y="5486400"/>
            <a:ext cx="4849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Michael Nielsen, 2016</a:t>
            </a:r>
          </a:p>
        </p:txBody>
      </p:sp>
    </p:spTree>
    <p:extLst>
      <p:ext uri="{BB962C8B-B14F-4D97-AF65-F5344CB8AC3E}">
        <p14:creationId xmlns:p14="http://schemas.microsoft.com/office/powerpoint/2010/main" val="196171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66</TotalTime>
  <Words>339</Words>
  <Application>Microsoft Office PowerPoint</Application>
  <PresentationFormat>Widescreen</PresentationFormat>
  <Paragraphs>104</Paragraphs>
  <Slides>41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Tw Cen MT</vt:lpstr>
      <vt:lpstr>Droplet</vt:lpstr>
      <vt:lpstr>Machine Learning for Big Data</vt:lpstr>
      <vt:lpstr>More Information</vt:lpstr>
      <vt:lpstr>PowerPoint Presentation</vt:lpstr>
      <vt:lpstr>PowerPoint Presentation</vt:lpstr>
      <vt:lpstr>Machine Learning</vt:lpstr>
      <vt:lpstr>PowerPoint Presentation</vt:lpstr>
      <vt:lpstr>PowerPoint Presentation</vt:lpstr>
      <vt:lpstr>Perceptron</vt:lpstr>
      <vt:lpstr>Multi-layer perceptron</vt:lpstr>
      <vt:lpstr>Sigmoid function</vt:lpstr>
      <vt:lpstr>Artificial Neural Network 3-layer</vt:lpstr>
      <vt:lpstr>PowerPoint Presentation</vt:lpstr>
      <vt:lpstr>Digit recognition NN</vt:lpstr>
      <vt:lpstr>Training NN</vt:lpstr>
      <vt:lpstr>Convolutional Neural Network</vt:lpstr>
      <vt:lpstr>First layer</vt:lpstr>
      <vt:lpstr>Feature map</vt:lpstr>
      <vt:lpstr>Pooling operation</vt:lpstr>
      <vt:lpstr>Activation function</vt:lpstr>
      <vt:lpstr>Convolutional Neural Network</vt:lpstr>
      <vt:lpstr>CIFA-10 image dataset</vt:lpstr>
      <vt:lpstr>Example of CNN layer</vt:lpstr>
      <vt:lpstr>Convolutional layer</vt:lpstr>
      <vt:lpstr>Parameters</vt:lpstr>
      <vt:lpstr> Human Pose Estimation</vt:lpstr>
      <vt:lpstr>PowerPoint Presentation</vt:lpstr>
      <vt:lpstr>Automatic Speech Recognition</vt:lpstr>
      <vt:lpstr>Long Short Term Memory</vt:lpstr>
      <vt:lpstr>PowerPoint Presentation</vt:lpstr>
      <vt:lpstr>AlphaGo  vs  Lee Seidol,  March 2016</vt:lpstr>
      <vt:lpstr>Future of Go Summit   2017</vt:lpstr>
      <vt:lpstr>Alpha Go</vt:lpstr>
      <vt:lpstr>Monte Carlo Tree Search</vt:lpstr>
      <vt:lpstr>Computation power</vt:lpstr>
      <vt:lpstr>PowerPoint Presentation</vt:lpstr>
      <vt:lpstr>PowerPoint Presentation</vt:lpstr>
      <vt:lpstr>Top500.org</vt:lpstr>
      <vt:lpstr>DriverLess car</vt:lpstr>
      <vt:lpstr>State of the art</vt:lpstr>
      <vt:lpstr>Team work</vt:lpstr>
      <vt:lpstr>More Information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Prabhas Chongstitvatana</dc:creator>
  <cp:lastModifiedBy>Prabhas Chongstitvatana</cp:lastModifiedBy>
  <cp:revision>11</cp:revision>
  <dcterms:created xsi:type="dcterms:W3CDTF">2017-07-05T14:17:48Z</dcterms:created>
  <dcterms:modified xsi:type="dcterms:W3CDTF">2017-07-05T15:43:57Z</dcterms:modified>
</cp:coreProperties>
</file>