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333" r:id="rId2"/>
    <p:sldId id="260" r:id="rId3"/>
    <p:sldId id="261" r:id="rId4"/>
    <p:sldId id="262" r:id="rId5"/>
    <p:sldId id="376" r:id="rId6"/>
    <p:sldId id="382" r:id="rId7"/>
    <p:sldId id="340" r:id="rId8"/>
    <p:sldId id="387" r:id="rId9"/>
    <p:sldId id="269" r:id="rId10"/>
    <p:sldId id="270" r:id="rId11"/>
    <p:sldId id="278" r:id="rId12"/>
    <p:sldId id="279" r:id="rId13"/>
    <p:sldId id="271" r:id="rId14"/>
    <p:sldId id="259" r:id="rId15"/>
    <p:sldId id="276" r:id="rId16"/>
    <p:sldId id="272" r:id="rId17"/>
    <p:sldId id="287" r:id="rId18"/>
    <p:sldId id="368" r:id="rId19"/>
    <p:sldId id="369" r:id="rId20"/>
    <p:sldId id="370" r:id="rId21"/>
    <p:sldId id="372" r:id="rId22"/>
    <p:sldId id="373" r:id="rId23"/>
    <p:sldId id="385" r:id="rId24"/>
    <p:sldId id="378" r:id="rId25"/>
    <p:sldId id="379" r:id="rId26"/>
    <p:sldId id="367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0" autoAdjust="0"/>
    <p:restoredTop sz="94660"/>
  </p:normalViewPr>
  <p:slideViewPr>
    <p:cSldViewPr>
      <p:cViewPr varScale="1">
        <p:scale>
          <a:sx n="60" d="100"/>
          <a:sy n="60" d="100"/>
        </p:scale>
        <p:origin x="72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0037-E9E4-4EBD-8295-303FD5C0C86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358A-DF0B-49E9-8A14-A456A6C3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4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4" y="4385735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2" y="5870578"/>
            <a:ext cx="1212173" cy="377825"/>
          </a:xfrm>
        </p:spPr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4" y="5870578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8"/>
            <a:ext cx="417516" cy="377825"/>
          </a:xfrm>
        </p:spPr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09604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7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1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6" y="609604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2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8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7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1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6" y="609604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1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9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1" y="609604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1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40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3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9" y="609602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5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70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3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5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1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9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9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3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70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3" y="5870578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56F23-4E36-4F5E-99C6-6295528B309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5870578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8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2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2" y="2209802"/>
            <a:ext cx="7772401" cy="11853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Recent Advances in Quantum Computing</a:t>
            </a:r>
            <a:endParaRPr lang="th-TH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116" y="4419601"/>
            <a:ext cx="6400285" cy="1405467"/>
          </a:xfrm>
        </p:spPr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7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endParaRPr lang="en-US" sz="4000" dirty="0"/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456267"/>
          </a:xfrm>
        </p:spPr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209800"/>
            <a:ext cx="48768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3600" dirty="0"/>
              <a:t>   Peter Shor </a:t>
            </a:r>
          </a:p>
          <a:p>
            <a:pPr marL="0" indent="0">
              <a:buNone/>
            </a:pPr>
            <a:r>
              <a:rPr lang="en-US" sz="36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55" y="2133600"/>
            <a:ext cx="8382000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factorization also needs huge amount of </a:t>
            </a:r>
            <a:r>
              <a:rPr lang="en-US" sz="4000" dirty="0">
                <a:hlinkClick r:id="rId2" tooltip="Quantum gate"/>
              </a:rPr>
              <a:t>quantum gates</a:t>
            </a:r>
            <a:r>
              <a:rPr lang="en-US" sz="4000" dirty="0"/>
              <a:t>. It increases with </a:t>
            </a:r>
            <a:r>
              <a:rPr lang="en-US" sz="4000" i="1" dirty="0"/>
              <a:t>N</a:t>
            </a:r>
            <a:r>
              <a:rPr lang="en-US" sz="4000" dirty="0"/>
              <a:t> as (log </a:t>
            </a:r>
            <a:r>
              <a:rPr lang="en-US" sz="4000" i="1" dirty="0"/>
              <a:t>N</a:t>
            </a:r>
            <a:r>
              <a:rPr lang="en-US" sz="4000" dirty="0"/>
              <a:t>)</a:t>
            </a:r>
            <a:r>
              <a:rPr lang="en-US" sz="4000" baseline="30000" dirty="0"/>
              <a:t>3</a:t>
            </a:r>
            <a:r>
              <a:rPr lang="en-US" sz="4000" dirty="0"/>
              <a:t>.</a:t>
            </a:r>
            <a:r>
              <a:rPr lang="en-US" sz="4000" baseline="30000" dirty="0"/>
              <a:t> </a:t>
            </a:r>
            <a:r>
              <a:rPr lang="en-US" sz="4000" dirty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IBM </a:t>
            </a:r>
            <a:r>
              <a:rPr lang="en-US" sz="4000" dirty="0"/>
              <a:t>5 qubits</a:t>
            </a:r>
          </a:p>
          <a:p>
            <a:r>
              <a:rPr lang="en-US" sz="4000" dirty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905000"/>
            <a:ext cx="4675423" cy="459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71"/>
            <a:ext cx="7772400" cy="1456267"/>
          </a:xfrm>
        </p:spPr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024993"/>
            <a:ext cx="8305800" cy="58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42070"/>
            <a:ext cx="7239000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G</a:t>
            </a:r>
            <a:r>
              <a:rPr lang="en-US" sz="4000" dirty="0" smtClean="0"/>
              <a:t>oogle </a:t>
            </a:r>
            <a:r>
              <a:rPr lang="en-US" sz="4000" dirty="0"/>
              <a:t>quantum lab's paper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9067800" cy="594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456267"/>
          </a:xfrm>
        </p:spPr>
        <p:txBody>
          <a:bodyPr/>
          <a:lstStyle/>
          <a:p>
            <a:r>
              <a:rPr lang="en-US" dirty="0" smtClean="0"/>
              <a:t>AN Approach to build quantum computers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40" y="1288084"/>
            <a:ext cx="5794760" cy="4960316"/>
          </a:xfrm>
        </p:spPr>
      </p:pic>
    </p:spTree>
    <p:extLst>
      <p:ext uri="{BB962C8B-B14F-4D97-AF65-F5344CB8AC3E}">
        <p14:creationId xmlns:p14="http://schemas.microsoft.com/office/powerpoint/2010/main" val="42698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6" y="1"/>
            <a:ext cx="8122841" cy="6858000"/>
          </a:xfrm>
        </p:spPr>
      </p:pic>
    </p:spTree>
    <p:extLst>
      <p:ext uri="{BB962C8B-B14F-4D97-AF65-F5344CB8AC3E}">
        <p14:creationId xmlns:p14="http://schemas.microsoft.com/office/powerpoint/2010/main" val="14455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1"/>
          </a:xfrm>
        </p:spPr>
      </p:pic>
    </p:spTree>
    <p:extLst>
      <p:ext uri="{BB962C8B-B14F-4D97-AF65-F5344CB8AC3E}">
        <p14:creationId xmlns:p14="http://schemas.microsoft.com/office/powerpoint/2010/main" val="7829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9628"/>
          </a:xfrm>
        </p:spPr>
      </p:pic>
    </p:spTree>
    <p:extLst>
      <p:ext uri="{BB962C8B-B14F-4D97-AF65-F5344CB8AC3E}">
        <p14:creationId xmlns:p14="http://schemas.microsoft.com/office/powerpoint/2010/main" val="24945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13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0"/>
            <a:ext cx="8402028" cy="6858000"/>
          </a:xfrm>
        </p:spPr>
      </p:pic>
    </p:spTree>
    <p:extLst>
      <p:ext uri="{BB962C8B-B14F-4D97-AF65-F5344CB8AC3E}">
        <p14:creationId xmlns:p14="http://schemas.microsoft.com/office/powerpoint/2010/main" val="18756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73" y="0"/>
            <a:ext cx="7772400" cy="1456267"/>
          </a:xfrm>
        </p:spPr>
        <p:txBody>
          <a:bodyPr/>
          <a:lstStyle/>
          <a:p>
            <a:r>
              <a:rPr lang="en-US" dirty="0" smtClean="0"/>
              <a:t>IBM  50 qubits quantum 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686"/>
            <a:ext cx="9144000" cy="4560513"/>
          </a:xfrm>
        </p:spPr>
      </p:pic>
    </p:spTree>
    <p:extLst>
      <p:ext uri="{BB962C8B-B14F-4D97-AF65-F5344CB8AC3E}">
        <p14:creationId xmlns:p14="http://schemas.microsoft.com/office/powerpoint/2010/main" val="28229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5141892" cy="6858000"/>
          </a:xfrm>
        </p:spPr>
      </p:pic>
    </p:spTree>
    <p:extLst>
      <p:ext uri="{BB962C8B-B14F-4D97-AF65-F5344CB8AC3E}">
        <p14:creationId xmlns:p14="http://schemas.microsoft.com/office/powerpoint/2010/main" val="15627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456267"/>
          </a:xfrm>
        </p:spPr>
        <p:txBody>
          <a:bodyPr/>
          <a:lstStyle/>
          <a:p>
            <a:r>
              <a:rPr lang="en-US" dirty="0" smtClean="0"/>
              <a:t>Looking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724399"/>
          </a:xfrm>
        </p:spPr>
        <p:txBody>
          <a:bodyPr>
            <a:noAutofit/>
          </a:bodyPr>
          <a:lstStyle/>
          <a:p>
            <a:r>
              <a:rPr lang="en-US" sz="2800" dirty="0"/>
              <a:t>Studying quantum computer give rise to new ideas</a:t>
            </a:r>
          </a:p>
          <a:p>
            <a:r>
              <a:rPr lang="en-US" sz="2800" dirty="0"/>
              <a:t>Quantum “thinking” promises a new kind of method to solve really difficult problems</a:t>
            </a:r>
          </a:p>
          <a:p>
            <a:r>
              <a:rPr lang="en-US" sz="2800" dirty="0"/>
              <a:t>We don’t know whether the effort in building quantum computer will bear any practical results</a:t>
            </a:r>
          </a:p>
          <a:p>
            <a:r>
              <a:rPr lang="en-US" sz="2800" dirty="0"/>
              <a:t>But we do know that it will change the face of computing forever</a:t>
            </a:r>
          </a:p>
        </p:txBody>
      </p:sp>
    </p:spTree>
    <p:extLst>
      <p:ext uri="{BB962C8B-B14F-4D97-AF65-F5344CB8AC3E}">
        <p14:creationId xmlns:p14="http://schemas.microsoft.com/office/powerpoint/2010/main" val="1539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2"/>
            <a:ext cx="7772400" cy="145626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02" y="1295400"/>
            <a:ext cx="4789098" cy="4191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dirty="0"/>
              <a:t>"qubit" stores the probability of information.  It represents both "1" and "0" at the same time.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8100"/>
            <a:ext cx="3276600" cy="319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</a:t>
            </a:r>
          </a:p>
          <a:p>
            <a:r>
              <a:rPr lang="en-US" sz="4000" dirty="0"/>
              <a:t>It has very large memory, example 10-qubit is ….</a:t>
            </a:r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Qubits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&gt;&gt;&gt; print(2**(2**10))</a:t>
            </a:r>
          </a:p>
          <a:p>
            <a:r>
              <a:rPr lang="en-US" sz="2400" dirty="0"/>
              <a:t>179769313486231590772930519078902473361797697894230657273430081157732675805500963132708477322407536021120113879871393357658789768814416622492847430639474124377767893424865485276302219601246094119453082952085005768838150682342462881473913110540827237163350510684586298239947245938479716304835356329624224137216</a:t>
            </a:r>
          </a:p>
          <a:p>
            <a:r>
              <a:rPr lang="en-US" sz="2400" dirty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27558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0"/>
            <a:ext cx="8958943" cy="6792460"/>
          </a:xfrm>
        </p:spPr>
      </p:pic>
    </p:spTree>
    <p:extLst>
      <p:ext uri="{BB962C8B-B14F-4D97-AF65-F5344CB8AC3E}">
        <p14:creationId xmlns:p14="http://schemas.microsoft.com/office/powerpoint/2010/main" val="1359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849"/>
            <a:ext cx="5029200" cy="6833151"/>
          </a:xfrm>
        </p:spPr>
      </p:pic>
    </p:spTree>
    <p:extLst>
      <p:ext uri="{BB962C8B-B14F-4D97-AF65-F5344CB8AC3E}">
        <p14:creationId xmlns:p14="http://schemas.microsoft.com/office/powerpoint/2010/main" val="3680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11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28600"/>
            <a:ext cx="9067800" cy="6378296"/>
          </a:xfrm>
        </p:spPr>
      </p:pic>
    </p:spTree>
    <p:extLst>
      <p:ext uri="{BB962C8B-B14F-4D97-AF65-F5344CB8AC3E}">
        <p14:creationId xmlns:p14="http://schemas.microsoft.com/office/powerpoint/2010/main" val="19031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1737</TotalTime>
  <Words>254</Words>
  <Application>Microsoft Office PowerPoint</Application>
  <PresentationFormat>On-screen Show (4:3)</PresentationFormat>
  <Paragraphs>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Angsana New</vt:lpstr>
      <vt:lpstr>Arial</vt:lpstr>
      <vt:lpstr>Calibri</vt:lpstr>
      <vt:lpstr>Calibri Light</vt:lpstr>
      <vt:lpstr>Cordia New</vt:lpstr>
      <vt:lpstr>Celestial</vt:lpstr>
      <vt:lpstr>Recent Advances in Quantum Computing</vt:lpstr>
      <vt:lpstr>What is a quantum computer?</vt:lpstr>
      <vt:lpstr>What is a quantum bit?</vt:lpstr>
      <vt:lpstr>What is the advantage?</vt:lpstr>
      <vt:lpstr>10 Qubits </vt:lpstr>
      <vt:lpstr>PowerPoint Presentation</vt:lpstr>
      <vt:lpstr>PowerPoint Presentation</vt:lpstr>
      <vt:lpstr>PowerPoint Presentation</vt:lpstr>
      <vt:lpstr>Quantum algorithms</vt:lpstr>
      <vt:lpstr>Famous algorithms</vt:lpstr>
      <vt:lpstr>Quantum Algorithms</vt:lpstr>
      <vt:lpstr>Shor’s algorithm</vt:lpstr>
      <vt:lpstr>Example of quantum computers</vt:lpstr>
      <vt:lpstr>IBM  5 qubits processor</vt:lpstr>
      <vt:lpstr>Google Nasa,  D-Wave 2x machine</vt:lpstr>
      <vt:lpstr>Recent work</vt:lpstr>
      <vt:lpstr>PowerPoint Presentation</vt:lpstr>
      <vt:lpstr>AN Approach to build quantum computers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IBM  50 qubits quantum computer</vt:lpstr>
      <vt:lpstr>PowerPoint Presentation</vt:lpstr>
      <vt:lpstr>Looking into the future</vt:lpstr>
      <vt:lpstr>More Information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 Chongstitvatana</cp:lastModifiedBy>
  <cp:revision>51</cp:revision>
  <dcterms:created xsi:type="dcterms:W3CDTF">2016-07-13T15:36:01Z</dcterms:created>
  <dcterms:modified xsi:type="dcterms:W3CDTF">2017-12-19T01:55:30Z</dcterms:modified>
</cp:coreProperties>
</file>