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9" r:id="rId25"/>
    <p:sldId id="290" r:id="rId26"/>
    <p:sldId id="291" r:id="rId27"/>
    <p:sldId id="300" r:id="rId28"/>
    <p:sldId id="292" r:id="rId29"/>
    <p:sldId id="298" r:id="rId30"/>
    <p:sldId id="294" r:id="rId31"/>
    <p:sldId id="295" r:id="rId32"/>
    <p:sldId id="296" r:id="rId33"/>
    <p:sldId id="301" r:id="rId34"/>
    <p:sldId id="302" r:id="rId35"/>
    <p:sldId id="303" r:id="rId36"/>
    <p:sldId id="304" r:id="rId37"/>
    <p:sldId id="30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0A256-B64E-42B2-B593-F15CC0AC2E2F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48BA5-8CD3-4B31-9337-1308C01DD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Short Term</a:t>
            </a:r>
            <a:r>
              <a:rPr lang="en-US" baseline="0" dirty="0" smtClean="0"/>
              <a:t> Memory 2007,  Recurrent NN,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775E-C829-4D87-9370-31F78326ED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7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91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6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7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BABA-9C3C-4404-BC19-E2B0272DC580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C8A1-10E3-408D-BF25-BE6961E27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0" y="1905001"/>
            <a:ext cx="86106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Deep Learning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336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Neural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/>
              <a:t>3 main types of layers</a:t>
            </a:r>
          </a:p>
          <a:p>
            <a:endParaRPr lang="en-US" sz="4000" dirty="0"/>
          </a:p>
          <a:p>
            <a:r>
              <a:rPr lang="en-US" sz="4000" dirty="0"/>
              <a:t>Convolutional layer</a:t>
            </a:r>
          </a:p>
          <a:p>
            <a:r>
              <a:rPr lang="en-US" sz="4000" dirty="0"/>
              <a:t>Pooling layer</a:t>
            </a:r>
          </a:p>
          <a:p>
            <a:r>
              <a:rPr lang="en-US" sz="4000" dirty="0"/>
              <a:t>Fully Connected layer</a:t>
            </a:r>
          </a:p>
        </p:txBody>
      </p:sp>
    </p:spTree>
    <p:extLst>
      <p:ext uri="{BB962C8B-B14F-4D97-AF65-F5344CB8AC3E}">
        <p14:creationId xmlns:p14="http://schemas.microsoft.com/office/powerpoint/2010/main" val="23749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layer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586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Drawing by Michael </a:t>
            </a:r>
            <a:r>
              <a:rPr lang="en-US" dirty="0" err="1"/>
              <a:t>Zibulevsky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430339"/>
            <a:ext cx="5286375" cy="3808901"/>
          </a:xfrm>
        </p:spPr>
      </p:pic>
    </p:spTree>
    <p:extLst>
      <p:ext uri="{BB962C8B-B14F-4D97-AF65-F5344CB8AC3E}">
        <p14:creationId xmlns:p14="http://schemas.microsoft.com/office/powerpoint/2010/main" val="8803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828801"/>
            <a:ext cx="6719289" cy="3806031"/>
          </a:xfrm>
        </p:spPr>
      </p:pic>
    </p:spTree>
    <p:extLst>
      <p:ext uri="{BB962C8B-B14F-4D97-AF65-F5344CB8AC3E}">
        <p14:creationId xmlns:p14="http://schemas.microsoft.com/office/powerpoint/2010/main" val="172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operation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88" y="1417639"/>
            <a:ext cx="6724349" cy="4598193"/>
          </a:xfrm>
        </p:spPr>
      </p:pic>
    </p:spTree>
    <p:extLst>
      <p:ext uri="{BB962C8B-B14F-4D97-AF65-F5344CB8AC3E}">
        <p14:creationId xmlns:p14="http://schemas.microsoft.com/office/powerpoint/2010/main" val="91943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01950"/>
            <a:ext cx="421640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90800"/>
            <a:ext cx="36322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1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CIFA-10 image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6172466" cy="4744244"/>
          </a:xfrm>
        </p:spPr>
      </p:pic>
    </p:spTree>
    <p:extLst>
      <p:ext uri="{BB962C8B-B14F-4D97-AF65-F5344CB8AC3E}">
        <p14:creationId xmlns:p14="http://schemas.microsoft.com/office/powerpoint/2010/main" val="393889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CIFA-10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CIFAR-10 dataset consists of 60000 32x32 </a:t>
            </a:r>
            <a:r>
              <a:rPr lang="en-US" dirty="0" err="1"/>
              <a:t>colour</a:t>
            </a:r>
            <a:r>
              <a:rPr lang="en-US" dirty="0"/>
              <a:t> images in 10 classes, with 6000 images per class. There are 50000 training images and 10000 test images. </a:t>
            </a:r>
          </a:p>
        </p:txBody>
      </p:sp>
    </p:spTree>
    <p:extLst>
      <p:ext uri="{BB962C8B-B14F-4D97-AF65-F5344CB8AC3E}">
        <p14:creationId xmlns:p14="http://schemas.microsoft.com/office/powerpoint/2010/main" val="2986549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1932781"/>
            <a:ext cx="8032750" cy="3860800"/>
          </a:xfrm>
        </p:spPr>
      </p:pic>
    </p:spTree>
    <p:extLst>
      <p:ext uri="{BB962C8B-B14F-4D97-AF65-F5344CB8AC3E}">
        <p14:creationId xmlns:p14="http://schemas.microsoft.com/office/powerpoint/2010/main" val="321399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2586831"/>
            <a:ext cx="7023100" cy="2552700"/>
          </a:xfrm>
        </p:spPr>
      </p:pic>
    </p:spTree>
    <p:extLst>
      <p:ext uri="{BB962C8B-B14F-4D97-AF65-F5344CB8AC3E}">
        <p14:creationId xmlns:p14="http://schemas.microsoft.com/office/powerpoint/2010/main" val="4251031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ImageNet challenge in 2012</a:t>
            </a:r>
          </a:p>
          <a:p>
            <a:endParaRPr lang="en-US" dirty="0" smtClean="0"/>
          </a:p>
          <a:p>
            <a:r>
              <a:rPr lang="en-US" dirty="0" smtClean="0"/>
              <a:t>images 227x227x3</a:t>
            </a:r>
          </a:p>
          <a:p>
            <a:endParaRPr lang="en-US" dirty="0" smtClean="0"/>
          </a:p>
          <a:p>
            <a:r>
              <a:rPr lang="en-US" dirty="0" smtClean="0"/>
              <a:t>convolutional layer</a:t>
            </a:r>
          </a:p>
          <a:p>
            <a:endParaRPr lang="en-US" dirty="0" smtClean="0"/>
          </a:p>
          <a:p>
            <a:r>
              <a:rPr lang="en-US" dirty="0" smtClean="0"/>
              <a:t>receptive field F = 11, S = 4, with 96 filters</a:t>
            </a:r>
          </a:p>
          <a:p>
            <a:r>
              <a:rPr lang="en-US" dirty="0" smtClean="0"/>
              <a:t>55x55x96   = 290,400 neurons</a:t>
            </a:r>
          </a:p>
          <a:p>
            <a:r>
              <a:rPr lang="en-US" dirty="0" smtClean="0"/>
              <a:t>each neuron connects to 11x11x3 = 363+1 bias weights </a:t>
            </a:r>
          </a:p>
          <a:p>
            <a:r>
              <a:rPr lang="en-US" dirty="0" smtClean="0"/>
              <a:t>total 290400*364 = 105,705,600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5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871539"/>
            <a:ext cx="6334125" cy="4902377"/>
          </a:xfrm>
        </p:spPr>
      </p:pic>
    </p:spTree>
    <p:extLst>
      <p:ext uri="{BB962C8B-B14F-4D97-AF65-F5344CB8AC3E}">
        <p14:creationId xmlns:p14="http://schemas.microsoft.com/office/powerpoint/2010/main" val="27281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55x55x96 has </a:t>
            </a:r>
          </a:p>
          <a:p>
            <a:r>
              <a:rPr lang="en-US" dirty="0" smtClean="0"/>
              <a:t>96 depth slices of size 55x55 each</a:t>
            </a:r>
          </a:p>
          <a:p>
            <a:r>
              <a:rPr lang="en-US" dirty="0" smtClean="0"/>
              <a:t>Each slice uses the same weights</a:t>
            </a:r>
          </a:p>
          <a:p>
            <a:r>
              <a:rPr lang="en-US" dirty="0" smtClean="0"/>
              <a:t>Now</a:t>
            </a:r>
          </a:p>
          <a:p>
            <a:r>
              <a:rPr lang="en-US" dirty="0" smtClean="0"/>
              <a:t>Total 96x11x11x3 = 34,848 + 96 bias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81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96 filters of 11x11x3 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99531"/>
            <a:ext cx="6553200" cy="2527300"/>
          </a:xfrm>
        </p:spPr>
      </p:pic>
      <p:sp>
        <p:nvSpPr>
          <p:cNvPr id="5" name="TextBox 4"/>
          <p:cNvSpPr txBox="1"/>
          <p:nvPr/>
        </p:nvSpPr>
        <p:spPr>
          <a:xfrm>
            <a:off x="7315200" y="5486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Krizhevsky</a:t>
            </a:r>
            <a:r>
              <a:rPr lang="en-US" dirty="0"/>
              <a:t> et al. 2012</a:t>
            </a:r>
          </a:p>
        </p:txBody>
      </p:sp>
    </p:spTree>
    <p:extLst>
      <p:ext uri="{BB962C8B-B14F-4D97-AF65-F5344CB8AC3E}">
        <p14:creationId xmlns:p14="http://schemas.microsoft.com/office/powerpoint/2010/main" val="55603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or </a:t>
            </a:r>
            <a:r>
              <a:rPr lang="en-US" dirty="0" err="1" smtClean="0"/>
              <a:t>downsampling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4162"/>
            <a:ext cx="8229600" cy="2538041"/>
          </a:xfrm>
        </p:spPr>
      </p:pic>
    </p:spTree>
    <p:extLst>
      <p:ext uri="{BB962C8B-B14F-4D97-AF65-F5344CB8AC3E}">
        <p14:creationId xmlns:p14="http://schemas.microsoft.com/office/powerpoint/2010/main" val="217862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LeNet</a:t>
            </a:r>
            <a:r>
              <a:rPr lang="en-US" dirty="0" smtClean="0"/>
              <a:t>. The first successful applications of Convolutional Networks were developed by Yann </a:t>
            </a:r>
            <a:r>
              <a:rPr lang="en-US" dirty="0" err="1" smtClean="0"/>
              <a:t>LeCun</a:t>
            </a:r>
            <a:r>
              <a:rPr lang="en-US" dirty="0" smtClean="0"/>
              <a:t> in 1990’s, was used to read zip codes, digits,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86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Recognition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392238"/>
            <a:ext cx="75946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1"/>
            <a:ext cx="4769642" cy="596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AlphaGo</a:t>
            </a:r>
            <a:r>
              <a:rPr lang="en-US" dirty="0" smtClean="0"/>
              <a:t>  vs  Lee </a:t>
            </a:r>
            <a:r>
              <a:rPr lang="en-US" dirty="0" err="1" smtClean="0"/>
              <a:t>Seidol</a:t>
            </a:r>
            <a:r>
              <a:rPr lang="en-US" dirty="0" smtClean="0"/>
              <a:t>,  March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7848600" cy="4351338"/>
          </a:xfrm>
        </p:spPr>
      </p:pic>
    </p:spTree>
    <p:extLst>
      <p:ext uri="{BB962C8B-B14F-4D97-AF65-F5344CB8AC3E}">
        <p14:creationId xmlns:p14="http://schemas.microsoft.com/office/powerpoint/2010/main" val="11832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Tree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57" y="2220685"/>
            <a:ext cx="9225600" cy="3082812"/>
          </a:xfrm>
        </p:spPr>
      </p:pic>
    </p:spTree>
    <p:extLst>
      <p:ext uri="{BB962C8B-B14F-4D97-AF65-F5344CB8AC3E}">
        <p14:creationId xmlns:p14="http://schemas.microsoft.com/office/powerpoint/2010/main" val="11177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4400" dirty="0">
                <a:hlinkClick r:id="rId2"/>
              </a:rPr>
              <a:t>"Mastering the game of Go with deep neural networks and tree search"</a:t>
            </a:r>
            <a:r>
              <a:rPr lang="en-US" sz="4400" dirty="0"/>
              <a:t>. </a:t>
            </a:r>
            <a:r>
              <a:rPr lang="en-US" sz="4400" i="1" dirty="0"/>
              <a:t>Nature</a:t>
            </a:r>
            <a:r>
              <a:rPr lang="en-US" sz="4400" dirty="0"/>
              <a:t>. </a:t>
            </a:r>
            <a:r>
              <a:rPr lang="en-US" sz="4400" b="1" dirty="0"/>
              <a:t>529</a:t>
            </a:r>
            <a:r>
              <a:rPr lang="en-US" sz="4400" dirty="0"/>
              <a:t> (7587): 484–489.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Deep learning</a:t>
            </a:r>
          </a:p>
          <a:p>
            <a:r>
              <a:rPr lang="en-US" sz="4400" dirty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Go Summit  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40" y="1643250"/>
            <a:ext cx="4279174" cy="4362104"/>
          </a:xfrm>
        </p:spPr>
      </p:pic>
    </p:spTree>
    <p:extLst>
      <p:ext uri="{BB962C8B-B14F-4D97-AF65-F5344CB8AC3E}">
        <p14:creationId xmlns:p14="http://schemas.microsoft.com/office/powerpoint/2010/main" val="12291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92239"/>
            <a:ext cx="4419600" cy="21817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20" y="3687451"/>
            <a:ext cx="6485761" cy="1685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Rosenblatt, 1950</a:t>
            </a:r>
          </a:p>
        </p:txBody>
      </p:sp>
    </p:spTree>
    <p:extLst>
      <p:ext uri="{BB962C8B-B14F-4D97-AF65-F5344CB8AC3E}">
        <p14:creationId xmlns:p14="http://schemas.microsoft.com/office/powerpoint/2010/main" val="14097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74274" cy="4517118"/>
          </a:xfrm>
        </p:spPr>
        <p:txBody>
          <a:bodyPr>
            <a:normAutofit/>
          </a:bodyPr>
          <a:lstStyle/>
          <a:p>
            <a:r>
              <a:rPr lang="en-US" sz="3600" smtClean="0"/>
              <a:t>Automatic Speech Recognition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39" y="808122"/>
            <a:ext cx="6274526" cy="5604773"/>
          </a:xfrm>
        </p:spPr>
      </p:pic>
    </p:spTree>
    <p:extLst>
      <p:ext uri="{BB962C8B-B14F-4D97-AF65-F5344CB8AC3E}">
        <p14:creationId xmlns:p14="http://schemas.microsoft.com/office/powerpoint/2010/main" val="6147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Short Term Memory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2174782"/>
            <a:ext cx="6352730" cy="3486943"/>
          </a:xfrm>
        </p:spPr>
      </p:pic>
    </p:spTree>
    <p:extLst>
      <p:ext uri="{BB962C8B-B14F-4D97-AF65-F5344CB8AC3E}">
        <p14:creationId xmlns:p14="http://schemas.microsoft.com/office/powerpoint/2010/main" val="42660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2" y="365125"/>
            <a:ext cx="7243481" cy="6191185"/>
          </a:xfrm>
        </p:spPr>
      </p:pic>
    </p:spTree>
    <p:extLst>
      <p:ext uri="{BB962C8B-B14F-4D97-AF65-F5344CB8AC3E}">
        <p14:creationId xmlns:p14="http://schemas.microsoft.com/office/powerpoint/2010/main" val="33071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95897"/>
            <a:ext cx="10364451" cy="1596177"/>
          </a:xfrm>
        </p:spPr>
        <p:txBody>
          <a:bodyPr/>
          <a:lstStyle/>
          <a:p>
            <a:r>
              <a:rPr lang="en-US" dirty="0" smtClean="0"/>
              <a:t>Computation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92074"/>
            <a:ext cx="10363826" cy="3424107"/>
          </a:xfrm>
        </p:spPr>
        <p:txBody>
          <a:bodyPr/>
          <a:lstStyle/>
          <a:p>
            <a:r>
              <a:rPr lang="en-US" dirty="0" smtClean="0"/>
              <a:t>The second generation TPU was announced in May 2017. The individual TPU ASICs are rated at 45 TFLOPS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29" y="3013233"/>
            <a:ext cx="4757057" cy="36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77" y="445179"/>
            <a:ext cx="3939159" cy="6050775"/>
          </a:xfrm>
        </p:spPr>
      </p:pic>
    </p:spTree>
    <p:extLst>
      <p:ext uri="{BB962C8B-B14F-4D97-AF65-F5344CB8AC3E}">
        <p14:creationId xmlns:p14="http://schemas.microsoft.com/office/powerpoint/2010/main" val="40870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15" y="412219"/>
            <a:ext cx="6567546" cy="39643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46" y="4376592"/>
            <a:ext cx="6377123" cy="19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870" y="365125"/>
            <a:ext cx="8626930" cy="1325563"/>
          </a:xfrm>
        </p:spPr>
        <p:txBody>
          <a:bodyPr/>
          <a:lstStyle/>
          <a:p>
            <a:r>
              <a:rPr lang="en-US" dirty="0" smtClean="0"/>
              <a:t>Top500.org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6870" y="1825625"/>
            <a:ext cx="86269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</a:t>
            </a:r>
            <a:r>
              <a:rPr lang="en-US" sz="2800" dirty="0" smtClean="0"/>
              <a:t>cores     </a:t>
            </a:r>
            <a:r>
              <a:rPr lang="en-US" sz="2800" dirty="0" err="1" smtClean="0"/>
              <a:t>TFlop</a:t>
            </a:r>
            <a:r>
              <a:rPr lang="en-US" sz="2800" dirty="0" smtClean="0"/>
              <a:t>/s      Power kW</a:t>
            </a:r>
          </a:p>
          <a:p>
            <a:pPr marL="0" indent="0">
              <a:buNone/>
            </a:pPr>
            <a:r>
              <a:rPr lang="en-US" sz="2800" dirty="0" smtClean="0"/>
              <a:t>1  Sunway          10M       93K           15K</a:t>
            </a:r>
          </a:p>
          <a:p>
            <a:pPr marL="0" indent="0">
              <a:buNone/>
            </a:pPr>
            <a:r>
              <a:rPr lang="en-US" sz="2800" dirty="0" smtClean="0"/>
              <a:t>...</a:t>
            </a:r>
          </a:p>
          <a:p>
            <a:pPr marL="0" indent="0">
              <a:buNone/>
            </a:pPr>
            <a:r>
              <a:rPr lang="en-US" sz="2800" dirty="0" smtClean="0"/>
              <a:t>5  Sequoia           1M        15K           7.8K</a:t>
            </a:r>
          </a:p>
          <a:p>
            <a:pPr marL="0" indent="0">
              <a:buNone/>
            </a:pPr>
            <a:r>
              <a:rPr lang="en-US" sz="2800" dirty="0" smtClean="0"/>
              <a:t>..</a:t>
            </a:r>
          </a:p>
          <a:p>
            <a:pPr marL="0" indent="0">
              <a:buNone/>
            </a:pPr>
            <a:r>
              <a:rPr lang="en-US" sz="2800" dirty="0" smtClean="0"/>
              <a:t>10  Trinity          0.3M        8K            4K</a:t>
            </a:r>
          </a:p>
          <a:p>
            <a:pPr marL="0" indent="0">
              <a:buNone/>
            </a:pPr>
            <a:r>
              <a:rPr lang="en-US" sz="2800" dirty="0" smtClean="0"/>
              <a:t>...</a:t>
            </a:r>
          </a:p>
          <a:p>
            <a:pPr marL="0" indent="0">
              <a:buNone/>
            </a:pPr>
            <a:r>
              <a:rPr lang="en-US" sz="2800" dirty="0" smtClean="0"/>
              <a:t>500 Bull            0.01M     0.4K          0.2K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11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State of the art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Learn everything</a:t>
            </a:r>
          </a:p>
          <a:p>
            <a:r>
              <a:rPr lang="en-US" sz="4400" dirty="0" smtClean="0"/>
              <a:t>No user program</a:t>
            </a:r>
          </a:p>
          <a:p>
            <a:r>
              <a:rPr lang="en-US" sz="4400" dirty="0" smtClean="0"/>
              <a:t>Self improvement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087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10" y="1752600"/>
            <a:ext cx="8219742" cy="3505200"/>
          </a:xfrm>
        </p:spPr>
      </p:pic>
      <p:sp>
        <p:nvSpPr>
          <p:cNvPr id="5" name="TextBox 4"/>
          <p:cNvSpPr txBox="1"/>
          <p:nvPr/>
        </p:nvSpPr>
        <p:spPr>
          <a:xfrm>
            <a:off x="5867400" y="548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Michael Nielsen, 2016</a:t>
            </a:r>
          </a:p>
        </p:txBody>
      </p:sp>
    </p:spTree>
    <p:extLst>
      <p:ext uri="{BB962C8B-B14F-4D97-AF65-F5344CB8AC3E}">
        <p14:creationId xmlns:p14="http://schemas.microsoft.com/office/powerpoint/2010/main" val="35367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1"/>
            <a:ext cx="4279962" cy="14644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96" y="3376859"/>
            <a:ext cx="3806039" cy="2533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69" y="3223250"/>
            <a:ext cx="4114800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1" y="1752600"/>
            <a:ext cx="7014519" cy="3962400"/>
          </a:xfrm>
        </p:spPr>
      </p:pic>
    </p:spTree>
    <p:extLst>
      <p:ext uri="{BB962C8B-B14F-4D97-AF65-F5344CB8AC3E}">
        <p14:creationId xmlns:p14="http://schemas.microsoft.com/office/powerpoint/2010/main" val="21295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300376" cy="1162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3402012"/>
            <a:ext cx="657504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 recognition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01168"/>
            <a:ext cx="6635750" cy="5181850"/>
          </a:xfrm>
        </p:spPr>
      </p:pic>
      <p:sp>
        <p:nvSpPr>
          <p:cNvPr id="5" name="TextBox 4"/>
          <p:cNvSpPr txBox="1"/>
          <p:nvPr/>
        </p:nvSpPr>
        <p:spPr>
          <a:xfrm>
            <a:off x="2438400" y="152400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24x24 = 784</a:t>
            </a:r>
          </a:p>
          <a:p>
            <a:endParaRPr lang="en-US" sz="2400" dirty="0"/>
          </a:p>
          <a:p>
            <a:r>
              <a:rPr lang="en-US" sz="2400" dirty="0"/>
              <a:t>0.0 white   1.0 black</a:t>
            </a:r>
          </a:p>
        </p:txBody>
      </p:sp>
    </p:spTree>
    <p:extLst>
      <p:ext uri="{BB962C8B-B14F-4D97-AF65-F5344CB8AC3E}">
        <p14:creationId xmlns:p14="http://schemas.microsoft.com/office/powerpoint/2010/main" val="25948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524001"/>
            <a:ext cx="4876800" cy="13814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667000"/>
            <a:ext cx="4495800" cy="3371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554657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Backpropagation is a fast way to compute this, 1986</a:t>
            </a:r>
          </a:p>
        </p:txBody>
      </p:sp>
    </p:spTree>
    <p:extLst>
      <p:ext uri="{BB962C8B-B14F-4D97-AF65-F5344CB8AC3E}">
        <p14:creationId xmlns:p14="http://schemas.microsoft.com/office/powerpoint/2010/main" val="21825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313</Words>
  <Application>Microsoft Office PowerPoint</Application>
  <PresentationFormat>Widescreen</PresentationFormat>
  <Paragraphs>81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Deep Learning</vt:lpstr>
      <vt:lpstr>PowerPoint Presentation</vt:lpstr>
      <vt:lpstr>Perceptron</vt:lpstr>
      <vt:lpstr>Multi-layer perceptron</vt:lpstr>
      <vt:lpstr>Sigmoid function</vt:lpstr>
      <vt:lpstr>Artificial Neural Network 3-layer</vt:lpstr>
      <vt:lpstr>PowerPoint Presentation</vt:lpstr>
      <vt:lpstr>Digit recognition NN</vt:lpstr>
      <vt:lpstr>Training NN</vt:lpstr>
      <vt:lpstr>Convolutional Neural Network</vt:lpstr>
      <vt:lpstr>First layer</vt:lpstr>
      <vt:lpstr>Feature map</vt:lpstr>
      <vt:lpstr>Pooling operation</vt:lpstr>
      <vt:lpstr>Activation function</vt:lpstr>
      <vt:lpstr>CIFA-10 image dataset</vt:lpstr>
      <vt:lpstr>CIFA-10 dataset</vt:lpstr>
      <vt:lpstr>Example of CNN layer</vt:lpstr>
      <vt:lpstr>Convolutional layer</vt:lpstr>
      <vt:lpstr>Parameters</vt:lpstr>
      <vt:lpstr>Parameter sharing</vt:lpstr>
      <vt:lpstr>96 filters of 11x11x3 each</vt:lpstr>
      <vt:lpstr>Pooling or downsampling</vt:lpstr>
      <vt:lpstr>Case studies</vt:lpstr>
      <vt:lpstr>Object Recognition</vt:lpstr>
      <vt:lpstr>PowerPoint Presentation</vt:lpstr>
      <vt:lpstr>AlphaGo  vs  Lee Seidol,  March 2016</vt:lpstr>
      <vt:lpstr>Monte Carlo Tree Search</vt:lpstr>
      <vt:lpstr>Alpha Go</vt:lpstr>
      <vt:lpstr>Future of Go Summit   2017</vt:lpstr>
      <vt:lpstr>Automatic Speech Recognition</vt:lpstr>
      <vt:lpstr>Long Short Term Memory</vt:lpstr>
      <vt:lpstr>PowerPoint Presentation</vt:lpstr>
      <vt:lpstr>Computation power</vt:lpstr>
      <vt:lpstr>PowerPoint Presentation</vt:lpstr>
      <vt:lpstr>PowerPoint Presentation</vt:lpstr>
      <vt:lpstr>Top500.org</vt:lpstr>
      <vt:lpstr>State of the 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3</cp:revision>
  <dcterms:created xsi:type="dcterms:W3CDTF">2019-03-01T23:58:35Z</dcterms:created>
  <dcterms:modified xsi:type="dcterms:W3CDTF">2019-03-02T00:36:10Z</dcterms:modified>
</cp:coreProperties>
</file>