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92" r:id="rId2"/>
    <p:sldId id="334" r:id="rId3"/>
    <p:sldId id="260" r:id="rId4"/>
    <p:sldId id="267" r:id="rId5"/>
    <p:sldId id="328" r:id="rId6"/>
    <p:sldId id="329" r:id="rId7"/>
    <p:sldId id="373" r:id="rId8"/>
    <p:sldId id="331" r:id="rId9"/>
    <p:sldId id="344" r:id="rId10"/>
    <p:sldId id="345" r:id="rId11"/>
    <p:sldId id="347" r:id="rId12"/>
    <p:sldId id="348" r:id="rId13"/>
    <p:sldId id="349" r:id="rId14"/>
    <p:sldId id="350" r:id="rId15"/>
    <p:sldId id="351" r:id="rId16"/>
    <p:sldId id="362" r:id="rId17"/>
    <p:sldId id="335" r:id="rId18"/>
    <p:sldId id="336" r:id="rId19"/>
    <p:sldId id="337" r:id="rId20"/>
    <p:sldId id="338" r:id="rId21"/>
    <p:sldId id="339" r:id="rId22"/>
    <p:sldId id="340" r:id="rId23"/>
    <p:sldId id="341" r:id="rId24"/>
    <p:sldId id="342" r:id="rId25"/>
    <p:sldId id="343" r:id="rId26"/>
    <p:sldId id="363" r:id="rId27"/>
    <p:sldId id="353" r:id="rId28"/>
    <p:sldId id="354" r:id="rId29"/>
    <p:sldId id="355" r:id="rId30"/>
    <p:sldId id="356" r:id="rId31"/>
    <p:sldId id="357" r:id="rId32"/>
    <p:sldId id="360" r:id="rId33"/>
    <p:sldId id="368" r:id="rId34"/>
    <p:sldId id="304" r:id="rId35"/>
    <p:sldId id="306" r:id="rId36"/>
    <p:sldId id="310" r:id="rId37"/>
    <p:sldId id="369" r:id="rId38"/>
    <p:sldId id="372" r:id="rId39"/>
    <p:sldId id="371" r:id="rId40"/>
    <p:sldId id="370" r:id="rId41"/>
    <p:sldId id="367" r:id="rId42"/>
    <p:sldId id="364" r:id="rId43"/>
    <p:sldId id="366" r:id="rId44"/>
    <p:sldId id="30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5" autoAdjust="0"/>
    <p:restoredTop sz="94660"/>
  </p:normalViewPr>
  <p:slideViewPr>
    <p:cSldViewPr snapToGrid="0">
      <p:cViewPr varScale="1">
        <p:scale>
          <a:sx n="76" d="100"/>
          <a:sy n="76" d="100"/>
        </p:scale>
        <p:origin x="76" y="196"/>
      </p:cViewPr>
      <p:guideLst/>
    </p:cSldViewPr>
  </p:slideViewPr>
  <p:notesTextViewPr>
    <p:cViewPr>
      <p:scale>
        <a:sx n="1" d="1"/>
        <a:sy n="1" d="1"/>
      </p:scale>
      <p:origin x="0" y="0"/>
    </p:cViewPr>
  </p:notesTextViewPr>
  <p:sorterViewPr>
    <p:cViewPr>
      <p:scale>
        <a:sx n="100" d="100"/>
        <a:sy n="100" d="100"/>
      </p:scale>
      <p:origin x="0" y="-13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D18863-5EA5-4E21-BAB6-B41BFEC216E7}" type="datetimeFigureOut">
              <a:rPr lang="en-US" smtClean="0"/>
              <a:t>7/10/2026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2C1D5C-5AA4-4B21-8520-5F4FF36BB494}" type="slidenum">
              <a:rPr lang="en-US" smtClean="0"/>
              <a:t>‹#›</a:t>
            </a:fld>
            <a:endParaRPr lang="en-US"/>
          </a:p>
        </p:txBody>
      </p:sp>
    </p:spTree>
    <p:extLst>
      <p:ext uri="{BB962C8B-B14F-4D97-AF65-F5344CB8AC3E}">
        <p14:creationId xmlns:p14="http://schemas.microsoft.com/office/powerpoint/2010/main" val="919181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C1D5C-5AA4-4B21-8520-5F4FF36BB494}" type="slidenum">
              <a:rPr lang="en-US" smtClean="0"/>
              <a:t>33</a:t>
            </a:fld>
            <a:endParaRPr lang="en-US"/>
          </a:p>
        </p:txBody>
      </p:sp>
    </p:spTree>
    <p:extLst>
      <p:ext uri="{BB962C8B-B14F-4D97-AF65-F5344CB8AC3E}">
        <p14:creationId xmlns:p14="http://schemas.microsoft.com/office/powerpoint/2010/main" val="2559085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2A6F9-282B-2785-59E8-A8EAACCEC6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78485E-48F4-BC7D-3FE6-87831E6893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46DB3F-D166-F035-FBDF-FBD124188EE7}"/>
              </a:ext>
            </a:extLst>
          </p:cNvPr>
          <p:cNvSpPr>
            <a:spLocks noGrp="1"/>
          </p:cNvSpPr>
          <p:nvPr>
            <p:ph type="dt" sz="half" idx="10"/>
          </p:nvPr>
        </p:nvSpPr>
        <p:spPr/>
        <p:txBody>
          <a:bodyPr/>
          <a:lstStyle/>
          <a:p>
            <a:fld id="{D685CB79-3F32-487E-A518-6A06385FD2EA}" type="datetime1">
              <a:rPr lang="en-US" smtClean="0"/>
              <a:t>7/10/2026</a:t>
            </a:fld>
            <a:endParaRPr lang="en-US"/>
          </a:p>
        </p:txBody>
      </p:sp>
      <p:sp>
        <p:nvSpPr>
          <p:cNvPr id="5" name="Footer Placeholder 4">
            <a:extLst>
              <a:ext uri="{FF2B5EF4-FFF2-40B4-BE49-F238E27FC236}">
                <a16:creationId xmlns:a16="http://schemas.microsoft.com/office/drawing/2014/main" id="{F7C0597A-B729-C0AE-024D-D365E7FB8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858B2-42F9-464A-1329-039FEB577F9B}"/>
              </a:ext>
            </a:extLst>
          </p:cNvPr>
          <p:cNvSpPr>
            <a:spLocks noGrp="1"/>
          </p:cNvSpPr>
          <p:nvPr>
            <p:ph type="sldNum" sz="quarter" idx="12"/>
          </p:nvPr>
        </p:nvSpPr>
        <p:spPr/>
        <p:txBody>
          <a:bodyPr/>
          <a:lstStyle/>
          <a:p>
            <a:fld id="{87D2CC73-D73D-4A0A-8D02-7EFF5735875E}" type="slidenum">
              <a:rPr lang="en-US" smtClean="0"/>
              <a:t>‹#›</a:t>
            </a:fld>
            <a:endParaRPr lang="en-US"/>
          </a:p>
        </p:txBody>
      </p:sp>
    </p:spTree>
    <p:extLst>
      <p:ext uri="{BB962C8B-B14F-4D97-AF65-F5344CB8AC3E}">
        <p14:creationId xmlns:p14="http://schemas.microsoft.com/office/powerpoint/2010/main" val="3430499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98EA5-AF0C-DFE9-F0A0-A16404E6EB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164099-2744-C4EB-D1AC-86693C1E12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750AC-3CF3-0B48-3A97-C745FF2AA385}"/>
              </a:ext>
            </a:extLst>
          </p:cNvPr>
          <p:cNvSpPr>
            <a:spLocks noGrp="1"/>
          </p:cNvSpPr>
          <p:nvPr>
            <p:ph type="dt" sz="half" idx="10"/>
          </p:nvPr>
        </p:nvSpPr>
        <p:spPr/>
        <p:txBody>
          <a:bodyPr/>
          <a:lstStyle/>
          <a:p>
            <a:fld id="{B05FAD5A-8D9F-4F8C-981E-FA8DB20ED360}" type="datetime1">
              <a:rPr lang="en-US" smtClean="0"/>
              <a:t>7/10/2026</a:t>
            </a:fld>
            <a:endParaRPr lang="en-US"/>
          </a:p>
        </p:txBody>
      </p:sp>
      <p:sp>
        <p:nvSpPr>
          <p:cNvPr id="5" name="Footer Placeholder 4">
            <a:extLst>
              <a:ext uri="{FF2B5EF4-FFF2-40B4-BE49-F238E27FC236}">
                <a16:creationId xmlns:a16="http://schemas.microsoft.com/office/drawing/2014/main" id="{CB4627CF-2E97-67EF-1A8C-E5E656F46C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D0C7FB-B36E-EC0C-A448-FDB6C55A4706}"/>
              </a:ext>
            </a:extLst>
          </p:cNvPr>
          <p:cNvSpPr>
            <a:spLocks noGrp="1"/>
          </p:cNvSpPr>
          <p:nvPr>
            <p:ph type="sldNum" sz="quarter" idx="12"/>
          </p:nvPr>
        </p:nvSpPr>
        <p:spPr/>
        <p:txBody>
          <a:bodyPr/>
          <a:lstStyle/>
          <a:p>
            <a:fld id="{87D2CC73-D73D-4A0A-8D02-7EFF5735875E}" type="slidenum">
              <a:rPr lang="en-US" smtClean="0"/>
              <a:t>‹#›</a:t>
            </a:fld>
            <a:endParaRPr lang="en-US"/>
          </a:p>
        </p:txBody>
      </p:sp>
    </p:spTree>
    <p:extLst>
      <p:ext uri="{BB962C8B-B14F-4D97-AF65-F5344CB8AC3E}">
        <p14:creationId xmlns:p14="http://schemas.microsoft.com/office/powerpoint/2010/main" val="2034811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C971C2-8588-04E2-DF3B-7822D782B1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113E35-3CE2-06A6-8E04-049FA06FF0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3D539F-AFFB-0802-C1CC-E81C23124AEB}"/>
              </a:ext>
            </a:extLst>
          </p:cNvPr>
          <p:cNvSpPr>
            <a:spLocks noGrp="1"/>
          </p:cNvSpPr>
          <p:nvPr>
            <p:ph type="dt" sz="half" idx="10"/>
          </p:nvPr>
        </p:nvSpPr>
        <p:spPr/>
        <p:txBody>
          <a:bodyPr/>
          <a:lstStyle/>
          <a:p>
            <a:fld id="{38E04ABD-38E2-433B-A901-5DA638930886}" type="datetime1">
              <a:rPr lang="en-US" smtClean="0"/>
              <a:t>7/10/2026</a:t>
            </a:fld>
            <a:endParaRPr lang="en-US"/>
          </a:p>
        </p:txBody>
      </p:sp>
      <p:sp>
        <p:nvSpPr>
          <p:cNvPr id="5" name="Footer Placeholder 4">
            <a:extLst>
              <a:ext uri="{FF2B5EF4-FFF2-40B4-BE49-F238E27FC236}">
                <a16:creationId xmlns:a16="http://schemas.microsoft.com/office/drawing/2014/main" id="{D41D6385-A34C-1E2E-4CBF-B0C93BF9E8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57A20F-1642-702D-C8A0-CAF0A457B2BA}"/>
              </a:ext>
            </a:extLst>
          </p:cNvPr>
          <p:cNvSpPr>
            <a:spLocks noGrp="1"/>
          </p:cNvSpPr>
          <p:nvPr>
            <p:ph type="sldNum" sz="quarter" idx="12"/>
          </p:nvPr>
        </p:nvSpPr>
        <p:spPr/>
        <p:txBody>
          <a:bodyPr/>
          <a:lstStyle/>
          <a:p>
            <a:fld id="{87D2CC73-D73D-4A0A-8D02-7EFF5735875E}" type="slidenum">
              <a:rPr lang="en-US" smtClean="0"/>
              <a:t>‹#›</a:t>
            </a:fld>
            <a:endParaRPr lang="en-US"/>
          </a:p>
        </p:txBody>
      </p:sp>
    </p:spTree>
    <p:extLst>
      <p:ext uri="{BB962C8B-B14F-4D97-AF65-F5344CB8AC3E}">
        <p14:creationId xmlns:p14="http://schemas.microsoft.com/office/powerpoint/2010/main" val="889780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6BA30-8172-5F27-E53B-3CA4CA6CB1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DA39C9-E3D7-50F3-9564-25293231CD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8684A5-56CB-1E1E-4FE3-3451F711CC6C}"/>
              </a:ext>
            </a:extLst>
          </p:cNvPr>
          <p:cNvSpPr>
            <a:spLocks noGrp="1"/>
          </p:cNvSpPr>
          <p:nvPr>
            <p:ph type="dt" sz="half" idx="10"/>
          </p:nvPr>
        </p:nvSpPr>
        <p:spPr/>
        <p:txBody>
          <a:bodyPr/>
          <a:lstStyle/>
          <a:p>
            <a:fld id="{6C28EA31-33D9-43A9-9930-75E6D9F59E63}" type="datetime1">
              <a:rPr lang="en-US" smtClean="0"/>
              <a:t>7/10/2026</a:t>
            </a:fld>
            <a:endParaRPr lang="en-US"/>
          </a:p>
        </p:txBody>
      </p:sp>
      <p:sp>
        <p:nvSpPr>
          <p:cNvPr id="5" name="Footer Placeholder 4">
            <a:extLst>
              <a:ext uri="{FF2B5EF4-FFF2-40B4-BE49-F238E27FC236}">
                <a16:creationId xmlns:a16="http://schemas.microsoft.com/office/drawing/2014/main" id="{753840AE-E545-53E7-1358-B32B214AA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0F6298-EA1C-D2F7-C7AA-FFF6FC672F5F}"/>
              </a:ext>
            </a:extLst>
          </p:cNvPr>
          <p:cNvSpPr>
            <a:spLocks noGrp="1"/>
          </p:cNvSpPr>
          <p:nvPr>
            <p:ph type="sldNum" sz="quarter" idx="12"/>
          </p:nvPr>
        </p:nvSpPr>
        <p:spPr/>
        <p:txBody>
          <a:bodyPr/>
          <a:lstStyle/>
          <a:p>
            <a:fld id="{87D2CC73-D73D-4A0A-8D02-7EFF5735875E}" type="slidenum">
              <a:rPr lang="en-US" smtClean="0"/>
              <a:t>‹#›</a:t>
            </a:fld>
            <a:endParaRPr lang="en-US"/>
          </a:p>
        </p:txBody>
      </p:sp>
    </p:spTree>
    <p:extLst>
      <p:ext uri="{BB962C8B-B14F-4D97-AF65-F5344CB8AC3E}">
        <p14:creationId xmlns:p14="http://schemas.microsoft.com/office/powerpoint/2010/main" val="341228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37AD8-B732-1962-5A64-5D0976A675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3E903A-E385-0435-94E6-6DD48D019A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05C2F7-A4CA-BDD1-C245-47574306E684}"/>
              </a:ext>
            </a:extLst>
          </p:cNvPr>
          <p:cNvSpPr>
            <a:spLocks noGrp="1"/>
          </p:cNvSpPr>
          <p:nvPr>
            <p:ph type="dt" sz="half" idx="10"/>
          </p:nvPr>
        </p:nvSpPr>
        <p:spPr/>
        <p:txBody>
          <a:bodyPr/>
          <a:lstStyle/>
          <a:p>
            <a:fld id="{CDBB1927-F015-4ED4-922B-7A80500DF849}" type="datetime1">
              <a:rPr lang="en-US" smtClean="0"/>
              <a:t>7/10/2026</a:t>
            </a:fld>
            <a:endParaRPr lang="en-US"/>
          </a:p>
        </p:txBody>
      </p:sp>
      <p:sp>
        <p:nvSpPr>
          <p:cNvPr id="5" name="Footer Placeholder 4">
            <a:extLst>
              <a:ext uri="{FF2B5EF4-FFF2-40B4-BE49-F238E27FC236}">
                <a16:creationId xmlns:a16="http://schemas.microsoft.com/office/drawing/2014/main" id="{1EE3FEC7-125D-CA3A-B9D5-C58566DE5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E0922-F643-68DF-2F11-FB9C44D55751}"/>
              </a:ext>
            </a:extLst>
          </p:cNvPr>
          <p:cNvSpPr>
            <a:spLocks noGrp="1"/>
          </p:cNvSpPr>
          <p:nvPr>
            <p:ph type="sldNum" sz="quarter" idx="12"/>
          </p:nvPr>
        </p:nvSpPr>
        <p:spPr/>
        <p:txBody>
          <a:bodyPr/>
          <a:lstStyle/>
          <a:p>
            <a:fld id="{87D2CC73-D73D-4A0A-8D02-7EFF5735875E}" type="slidenum">
              <a:rPr lang="en-US" smtClean="0"/>
              <a:t>‹#›</a:t>
            </a:fld>
            <a:endParaRPr lang="en-US"/>
          </a:p>
        </p:txBody>
      </p:sp>
    </p:spTree>
    <p:extLst>
      <p:ext uri="{BB962C8B-B14F-4D97-AF65-F5344CB8AC3E}">
        <p14:creationId xmlns:p14="http://schemas.microsoft.com/office/powerpoint/2010/main" val="3115645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67F06-BE56-C165-550D-336613C1A9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3D92DA-8701-868B-D7E0-151CB3F56E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5F5B5D-2EAE-D703-7835-4905ADFD36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AB9392-35C7-4E55-12A8-B09C0F4CE606}"/>
              </a:ext>
            </a:extLst>
          </p:cNvPr>
          <p:cNvSpPr>
            <a:spLocks noGrp="1"/>
          </p:cNvSpPr>
          <p:nvPr>
            <p:ph type="dt" sz="half" idx="10"/>
          </p:nvPr>
        </p:nvSpPr>
        <p:spPr/>
        <p:txBody>
          <a:bodyPr/>
          <a:lstStyle/>
          <a:p>
            <a:fld id="{8B69C49B-1FBE-419E-8F5B-8B73827BD6EC}" type="datetime1">
              <a:rPr lang="en-US" smtClean="0"/>
              <a:t>7/10/2026</a:t>
            </a:fld>
            <a:endParaRPr lang="en-US"/>
          </a:p>
        </p:txBody>
      </p:sp>
      <p:sp>
        <p:nvSpPr>
          <p:cNvPr id="6" name="Footer Placeholder 5">
            <a:extLst>
              <a:ext uri="{FF2B5EF4-FFF2-40B4-BE49-F238E27FC236}">
                <a16:creationId xmlns:a16="http://schemas.microsoft.com/office/drawing/2014/main" id="{6D5D7F4E-D510-6427-8F9A-68A99B0542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89E9F-4C0B-415F-96A9-9649A6B1FEC6}"/>
              </a:ext>
            </a:extLst>
          </p:cNvPr>
          <p:cNvSpPr>
            <a:spLocks noGrp="1"/>
          </p:cNvSpPr>
          <p:nvPr>
            <p:ph type="sldNum" sz="quarter" idx="12"/>
          </p:nvPr>
        </p:nvSpPr>
        <p:spPr/>
        <p:txBody>
          <a:bodyPr/>
          <a:lstStyle/>
          <a:p>
            <a:fld id="{87D2CC73-D73D-4A0A-8D02-7EFF5735875E}" type="slidenum">
              <a:rPr lang="en-US" smtClean="0"/>
              <a:t>‹#›</a:t>
            </a:fld>
            <a:endParaRPr lang="en-US"/>
          </a:p>
        </p:txBody>
      </p:sp>
    </p:spTree>
    <p:extLst>
      <p:ext uri="{BB962C8B-B14F-4D97-AF65-F5344CB8AC3E}">
        <p14:creationId xmlns:p14="http://schemas.microsoft.com/office/powerpoint/2010/main" val="3963465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90D4E-887B-E108-77E6-2547B53FA8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2E2E55-BD65-4CB1-F361-C6E1D574F9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49ADDE-9FFC-CF54-913F-1F629F031B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239FA9-8127-8997-B97B-445CEB207D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C4A5D7-671C-D2E1-8237-286E1DE717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3BC346-B424-EA28-2EA7-8B33452427DD}"/>
              </a:ext>
            </a:extLst>
          </p:cNvPr>
          <p:cNvSpPr>
            <a:spLocks noGrp="1"/>
          </p:cNvSpPr>
          <p:nvPr>
            <p:ph type="dt" sz="half" idx="10"/>
          </p:nvPr>
        </p:nvSpPr>
        <p:spPr/>
        <p:txBody>
          <a:bodyPr/>
          <a:lstStyle/>
          <a:p>
            <a:fld id="{37894535-1577-4419-B636-5C96CCC7E5E4}" type="datetime1">
              <a:rPr lang="en-US" smtClean="0"/>
              <a:t>7/10/2026</a:t>
            </a:fld>
            <a:endParaRPr lang="en-US"/>
          </a:p>
        </p:txBody>
      </p:sp>
      <p:sp>
        <p:nvSpPr>
          <p:cNvPr id="8" name="Footer Placeholder 7">
            <a:extLst>
              <a:ext uri="{FF2B5EF4-FFF2-40B4-BE49-F238E27FC236}">
                <a16:creationId xmlns:a16="http://schemas.microsoft.com/office/drawing/2014/main" id="{5889330B-5C67-1EA7-F07D-6A42403F4B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1BCE03-640A-CB17-49C8-72E4227ADD27}"/>
              </a:ext>
            </a:extLst>
          </p:cNvPr>
          <p:cNvSpPr>
            <a:spLocks noGrp="1"/>
          </p:cNvSpPr>
          <p:nvPr>
            <p:ph type="sldNum" sz="quarter" idx="12"/>
          </p:nvPr>
        </p:nvSpPr>
        <p:spPr/>
        <p:txBody>
          <a:bodyPr/>
          <a:lstStyle/>
          <a:p>
            <a:fld id="{87D2CC73-D73D-4A0A-8D02-7EFF5735875E}" type="slidenum">
              <a:rPr lang="en-US" smtClean="0"/>
              <a:t>‹#›</a:t>
            </a:fld>
            <a:endParaRPr lang="en-US"/>
          </a:p>
        </p:txBody>
      </p:sp>
    </p:spTree>
    <p:extLst>
      <p:ext uri="{BB962C8B-B14F-4D97-AF65-F5344CB8AC3E}">
        <p14:creationId xmlns:p14="http://schemas.microsoft.com/office/powerpoint/2010/main" val="4033652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1E565-69D3-89E0-1A3E-964ABBDCD6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6A3C8A-A0E0-D37A-08F1-24EC1B8406F0}"/>
              </a:ext>
            </a:extLst>
          </p:cNvPr>
          <p:cNvSpPr>
            <a:spLocks noGrp="1"/>
          </p:cNvSpPr>
          <p:nvPr>
            <p:ph type="dt" sz="half" idx="10"/>
          </p:nvPr>
        </p:nvSpPr>
        <p:spPr/>
        <p:txBody>
          <a:bodyPr/>
          <a:lstStyle/>
          <a:p>
            <a:fld id="{9C29DAF5-8C5F-4788-ADF1-7073F6E11E67}" type="datetime1">
              <a:rPr lang="en-US" smtClean="0"/>
              <a:t>7/10/2026</a:t>
            </a:fld>
            <a:endParaRPr lang="en-US"/>
          </a:p>
        </p:txBody>
      </p:sp>
      <p:sp>
        <p:nvSpPr>
          <p:cNvPr id="4" name="Footer Placeholder 3">
            <a:extLst>
              <a:ext uri="{FF2B5EF4-FFF2-40B4-BE49-F238E27FC236}">
                <a16:creationId xmlns:a16="http://schemas.microsoft.com/office/drawing/2014/main" id="{D74CCD39-1A16-40AB-DDAA-9AA9DACF7C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DDED65-64BF-7B74-82CE-E40E8F3746EA}"/>
              </a:ext>
            </a:extLst>
          </p:cNvPr>
          <p:cNvSpPr>
            <a:spLocks noGrp="1"/>
          </p:cNvSpPr>
          <p:nvPr>
            <p:ph type="sldNum" sz="quarter" idx="12"/>
          </p:nvPr>
        </p:nvSpPr>
        <p:spPr/>
        <p:txBody>
          <a:bodyPr/>
          <a:lstStyle/>
          <a:p>
            <a:fld id="{87D2CC73-D73D-4A0A-8D02-7EFF5735875E}" type="slidenum">
              <a:rPr lang="en-US" smtClean="0"/>
              <a:t>‹#›</a:t>
            </a:fld>
            <a:endParaRPr lang="en-US"/>
          </a:p>
        </p:txBody>
      </p:sp>
    </p:spTree>
    <p:extLst>
      <p:ext uri="{BB962C8B-B14F-4D97-AF65-F5344CB8AC3E}">
        <p14:creationId xmlns:p14="http://schemas.microsoft.com/office/powerpoint/2010/main" val="3797196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8127F9-01F3-D597-9926-CE9C33FFE2C0}"/>
              </a:ext>
            </a:extLst>
          </p:cNvPr>
          <p:cNvSpPr>
            <a:spLocks noGrp="1"/>
          </p:cNvSpPr>
          <p:nvPr>
            <p:ph type="dt" sz="half" idx="10"/>
          </p:nvPr>
        </p:nvSpPr>
        <p:spPr/>
        <p:txBody>
          <a:bodyPr/>
          <a:lstStyle/>
          <a:p>
            <a:fld id="{6CBA0539-663E-4B2C-9B10-8CA7B57EE636}" type="datetime1">
              <a:rPr lang="en-US" smtClean="0"/>
              <a:t>7/10/2026</a:t>
            </a:fld>
            <a:endParaRPr lang="en-US"/>
          </a:p>
        </p:txBody>
      </p:sp>
      <p:sp>
        <p:nvSpPr>
          <p:cNvPr id="3" name="Footer Placeholder 2">
            <a:extLst>
              <a:ext uri="{FF2B5EF4-FFF2-40B4-BE49-F238E27FC236}">
                <a16:creationId xmlns:a16="http://schemas.microsoft.com/office/drawing/2014/main" id="{F8D6A457-D72E-29C0-7612-446569C7EC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F6D0B2-20D6-65B9-45E2-CE9C36211DFE}"/>
              </a:ext>
            </a:extLst>
          </p:cNvPr>
          <p:cNvSpPr>
            <a:spLocks noGrp="1"/>
          </p:cNvSpPr>
          <p:nvPr>
            <p:ph type="sldNum" sz="quarter" idx="12"/>
          </p:nvPr>
        </p:nvSpPr>
        <p:spPr/>
        <p:txBody>
          <a:bodyPr/>
          <a:lstStyle/>
          <a:p>
            <a:fld id="{87D2CC73-D73D-4A0A-8D02-7EFF5735875E}" type="slidenum">
              <a:rPr lang="en-US" smtClean="0"/>
              <a:t>‹#›</a:t>
            </a:fld>
            <a:endParaRPr lang="en-US"/>
          </a:p>
        </p:txBody>
      </p:sp>
    </p:spTree>
    <p:extLst>
      <p:ext uri="{BB962C8B-B14F-4D97-AF65-F5344CB8AC3E}">
        <p14:creationId xmlns:p14="http://schemas.microsoft.com/office/powerpoint/2010/main" val="2175557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E4E1C-D8B2-FDFA-4638-26D9EE2ADE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99730D-0B4C-ECAA-F6E2-A40CFA2648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70E02F-60ED-04B1-2D22-4AEE1D6F69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E0E246-99F0-3F19-F54A-9F6721F5ECDE}"/>
              </a:ext>
            </a:extLst>
          </p:cNvPr>
          <p:cNvSpPr>
            <a:spLocks noGrp="1"/>
          </p:cNvSpPr>
          <p:nvPr>
            <p:ph type="dt" sz="half" idx="10"/>
          </p:nvPr>
        </p:nvSpPr>
        <p:spPr/>
        <p:txBody>
          <a:bodyPr/>
          <a:lstStyle/>
          <a:p>
            <a:fld id="{39F6A241-D088-4D97-9758-E31DBC670E7C}" type="datetime1">
              <a:rPr lang="en-US" smtClean="0"/>
              <a:t>7/10/2026</a:t>
            </a:fld>
            <a:endParaRPr lang="en-US"/>
          </a:p>
        </p:txBody>
      </p:sp>
      <p:sp>
        <p:nvSpPr>
          <p:cNvPr id="6" name="Footer Placeholder 5">
            <a:extLst>
              <a:ext uri="{FF2B5EF4-FFF2-40B4-BE49-F238E27FC236}">
                <a16:creationId xmlns:a16="http://schemas.microsoft.com/office/drawing/2014/main" id="{39F07FBE-52AB-8F90-4309-90718C6D7F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0DDC00-2887-65C7-7945-256CB3C79163}"/>
              </a:ext>
            </a:extLst>
          </p:cNvPr>
          <p:cNvSpPr>
            <a:spLocks noGrp="1"/>
          </p:cNvSpPr>
          <p:nvPr>
            <p:ph type="sldNum" sz="quarter" idx="12"/>
          </p:nvPr>
        </p:nvSpPr>
        <p:spPr/>
        <p:txBody>
          <a:bodyPr/>
          <a:lstStyle/>
          <a:p>
            <a:fld id="{87D2CC73-D73D-4A0A-8D02-7EFF5735875E}" type="slidenum">
              <a:rPr lang="en-US" smtClean="0"/>
              <a:t>‹#›</a:t>
            </a:fld>
            <a:endParaRPr lang="en-US"/>
          </a:p>
        </p:txBody>
      </p:sp>
    </p:spTree>
    <p:extLst>
      <p:ext uri="{BB962C8B-B14F-4D97-AF65-F5344CB8AC3E}">
        <p14:creationId xmlns:p14="http://schemas.microsoft.com/office/powerpoint/2010/main" val="52970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BB6C2-1333-EAA2-869F-7EFD84BEF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A61DDD-9757-E1C1-5833-6231896DCD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4FD800-CFDB-8CF2-7B25-ACB73BA515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F39691-8319-DBF3-6ABF-AC22EBD951A3}"/>
              </a:ext>
            </a:extLst>
          </p:cNvPr>
          <p:cNvSpPr>
            <a:spLocks noGrp="1"/>
          </p:cNvSpPr>
          <p:nvPr>
            <p:ph type="dt" sz="half" idx="10"/>
          </p:nvPr>
        </p:nvSpPr>
        <p:spPr/>
        <p:txBody>
          <a:bodyPr/>
          <a:lstStyle/>
          <a:p>
            <a:fld id="{28E51A88-C4AF-4EDC-B794-209CA00C9E0A}" type="datetime1">
              <a:rPr lang="en-US" smtClean="0"/>
              <a:t>7/10/2026</a:t>
            </a:fld>
            <a:endParaRPr lang="en-US"/>
          </a:p>
        </p:txBody>
      </p:sp>
      <p:sp>
        <p:nvSpPr>
          <p:cNvPr id="6" name="Footer Placeholder 5">
            <a:extLst>
              <a:ext uri="{FF2B5EF4-FFF2-40B4-BE49-F238E27FC236}">
                <a16:creationId xmlns:a16="http://schemas.microsoft.com/office/drawing/2014/main" id="{7D474023-8715-B1CD-FB7F-FEA70A9E5F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FB0AA1-A6F5-99F1-4C69-74A096A09511}"/>
              </a:ext>
            </a:extLst>
          </p:cNvPr>
          <p:cNvSpPr>
            <a:spLocks noGrp="1"/>
          </p:cNvSpPr>
          <p:nvPr>
            <p:ph type="sldNum" sz="quarter" idx="12"/>
          </p:nvPr>
        </p:nvSpPr>
        <p:spPr/>
        <p:txBody>
          <a:bodyPr/>
          <a:lstStyle/>
          <a:p>
            <a:fld id="{87D2CC73-D73D-4A0A-8D02-7EFF5735875E}" type="slidenum">
              <a:rPr lang="en-US" smtClean="0"/>
              <a:t>‹#›</a:t>
            </a:fld>
            <a:endParaRPr lang="en-US"/>
          </a:p>
        </p:txBody>
      </p:sp>
    </p:spTree>
    <p:extLst>
      <p:ext uri="{BB962C8B-B14F-4D97-AF65-F5344CB8AC3E}">
        <p14:creationId xmlns:p14="http://schemas.microsoft.com/office/powerpoint/2010/main" val="1423053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B57399-274E-CB67-2A7E-E68A9EC570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917BF1-87EF-5209-5381-552598CCE6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6501FD-3416-B58A-41BA-F8E97D06B4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971750-2734-4F97-969F-23E3EA61319F}" type="datetime1">
              <a:rPr lang="en-US" smtClean="0"/>
              <a:t>7/10/2026</a:t>
            </a:fld>
            <a:endParaRPr lang="en-US"/>
          </a:p>
        </p:txBody>
      </p:sp>
      <p:sp>
        <p:nvSpPr>
          <p:cNvPr id="5" name="Footer Placeholder 4">
            <a:extLst>
              <a:ext uri="{FF2B5EF4-FFF2-40B4-BE49-F238E27FC236}">
                <a16:creationId xmlns:a16="http://schemas.microsoft.com/office/drawing/2014/main" id="{D4407341-B8A9-22E7-0669-22E6CDB7DF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33D39C4-D0B5-65F5-AC3A-CF91994F41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D2CC73-D73D-4A0A-8D02-7EFF5735875E}" type="slidenum">
              <a:rPr lang="en-US" smtClean="0"/>
              <a:t>‹#›</a:t>
            </a:fld>
            <a:endParaRPr lang="en-US"/>
          </a:p>
        </p:txBody>
      </p:sp>
    </p:spTree>
    <p:extLst>
      <p:ext uri="{BB962C8B-B14F-4D97-AF65-F5344CB8AC3E}">
        <p14:creationId xmlns:p14="http://schemas.microsoft.com/office/powerpoint/2010/main" val="1228647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5584323_Coll_wavebreak_Animation_1280x720">
            <a:hlinkClick r:id="" action="ppaction://media"/>
            <a:extLst>
              <a:ext uri="{FF2B5EF4-FFF2-40B4-BE49-F238E27FC236}">
                <a16:creationId xmlns:a16="http://schemas.microsoft.com/office/drawing/2014/main" id="{8E4420CD-3A54-4E58-94CC-36D3E1181A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246D13F6-036E-4C31-BCF6-F0CDA32286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1849100" cy="6858000"/>
          </a:xfrm>
          <a:prstGeom prst="rect">
            <a:avLst/>
          </a:prstGeom>
        </p:spPr>
      </p:pic>
      <p:sp>
        <p:nvSpPr>
          <p:cNvPr id="2" name="Title 1">
            <a:extLst>
              <a:ext uri="{FF2B5EF4-FFF2-40B4-BE49-F238E27FC236}">
                <a16:creationId xmlns:a16="http://schemas.microsoft.com/office/drawing/2014/main" id="{CF7EB8EA-6B05-4AEE-A63F-A18DD6DDF7ED}"/>
              </a:ext>
            </a:extLst>
          </p:cNvPr>
          <p:cNvSpPr>
            <a:spLocks noGrp="1"/>
          </p:cNvSpPr>
          <p:nvPr>
            <p:ph type="ctrTitle"/>
          </p:nvPr>
        </p:nvSpPr>
        <p:spPr>
          <a:xfrm>
            <a:off x="1229832" y="1041400"/>
            <a:ext cx="9732335" cy="2387600"/>
          </a:xfrm>
        </p:spPr>
        <p:txBody>
          <a:bodyPr>
            <a:normAutofit fontScale="90000"/>
          </a:bodyPr>
          <a:lstStyle/>
          <a:p>
            <a:r>
              <a:rPr lang="en-US" b="1" dirty="0"/>
              <a:t>Artificial Intelligence</a:t>
            </a:r>
            <a:br>
              <a:rPr lang="en-US" b="1" dirty="0"/>
            </a:br>
            <a:r>
              <a:rPr lang="en-US" b="1" dirty="0"/>
              <a:t>Research</a:t>
            </a:r>
            <a:br>
              <a:rPr lang="en-US" b="1" dirty="0"/>
            </a:br>
            <a:r>
              <a:rPr lang="en-US" b="1" dirty="0"/>
              <a:t>Ethics</a:t>
            </a:r>
            <a:endParaRPr lang="en-US" b="1" dirty="0">
              <a:latin typeface="Consolas" panose="020B0609020204030204" pitchFamily="49" charset="0"/>
              <a:cs typeface="CHULALONGKORN" panose="02000506050000020004" pitchFamily="50" charset="-34"/>
            </a:endParaRPr>
          </a:p>
        </p:txBody>
      </p:sp>
      <p:pic>
        <p:nvPicPr>
          <p:cNvPr id="5" name="Picture 4">
            <a:extLst>
              <a:ext uri="{FF2B5EF4-FFF2-40B4-BE49-F238E27FC236}">
                <a16:creationId xmlns:a16="http://schemas.microsoft.com/office/drawing/2014/main" id="{F1916D5F-8401-4D54-BEE3-8CA929ACD1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7890" y="5592353"/>
            <a:ext cx="3103344" cy="381453"/>
          </a:xfrm>
          <a:prstGeom prst="rect">
            <a:avLst/>
          </a:prstGeom>
        </p:spPr>
      </p:pic>
      <p:sp>
        <p:nvSpPr>
          <p:cNvPr id="3" name="TextBox 2">
            <a:extLst>
              <a:ext uri="{FF2B5EF4-FFF2-40B4-BE49-F238E27FC236}">
                <a16:creationId xmlns:a16="http://schemas.microsoft.com/office/drawing/2014/main" id="{DC8C72C8-D103-730E-954E-A51B42A085E1}"/>
              </a:ext>
            </a:extLst>
          </p:cNvPr>
          <p:cNvSpPr txBox="1"/>
          <p:nvPr/>
        </p:nvSpPr>
        <p:spPr>
          <a:xfrm>
            <a:off x="3115936" y="3712797"/>
            <a:ext cx="5960125" cy="1938992"/>
          </a:xfrm>
          <a:prstGeom prst="rect">
            <a:avLst/>
          </a:prstGeom>
          <a:noFill/>
        </p:spPr>
        <p:txBody>
          <a:bodyPr wrap="square" rtlCol="0">
            <a:spAutoFit/>
          </a:bodyPr>
          <a:lstStyle/>
          <a:p>
            <a:pPr algn="ctr"/>
            <a:r>
              <a:rPr lang="en-US" sz="2800" dirty="0"/>
              <a:t>Prabhas Chongstitvatana</a:t>
            </a:r>
          </a:p>
          <a:p>
            <a:pPr algn="ctr"/>
            <a:r>
              <a:rPr lang="en-US" sz="2800" dirty="0" err="1"/>
              <a:t>Pittipol</a:t>
            </a:r>
            <a:r>
              <a:rPr lang="en-US" sz="2800" dirty="0"/>
              <a:t> </a:t>
            </a:r>
            <a:r>
              <a:rPr lang="en-US" sz="2800" dirty="0" err="1"/>
              <a:t>Kantavat</a:t>
            </a:r>
            <a:endParaRPr lang="en-US" sz="2800" dirty="0"/>
          </a:p>
          <a:p>
            <a:pPr algn="ctr"/>
            <a:r>
              <a:rPr lang="en-US" sz="2800" dirty="0"/>
              <a:t>Nat </a:t>
            </a:r>
            <a:r>
              <a:rPr lang="en-US" sz="2800" dirty="0" err="1"/>
              <a:t>Pavasant</a:t>
            </a:r>
            <a:endParaRPr lang="en-US" sz="2800" dirty="0"/>
          </a:p>
          <a:p>
            <a:pPr algn="ctr"/>
            <a:endParaRPr lang="en-US" sz="3600" dirty="0"/>
          </a:p>
        </p:txBody>
      </p:sp>
      <p:sp>
        <p:nvSpPr>
          <p:cNvPr id="4" name="Slide Number Placeholder 3">
            <a:extLst>
              <a:ext uri="{FF2B5EF4-FFF2-40B4-BE49-F238E27FC236}">
                <a16:creationId xmlns:a16="http://schemas.microsoft.com/office/drawing/2014/main" id="{8B9B7E1F-6678-13FB-1469-EB13B90A2A0C}"/>
              </a:ext>
            </a:extLst>
          </p:cNvPr>
          <p:cNvSpPr>
            <a:spLocks noGrp="1"/>
          </p:cNvSpPr>
          <p:nvPr>
            <p:ph type="sldNum" sz="quarter" idx="12"/>
          </p:nvPr>
        </p:nvSpPr>
        <p:spPr/>
        <p:txBody>
          <a:bodyPr/>
          <a:lstStyle/>
          <a:p>
            <a:fld id="{87D2CC73-D73D-4A0A-8D02-7EFF5735875E}" type="slidenum">
              <a:rPr lang="en-US" smtClean="0"/>
              <a:t>1</a:t>
            </a:fld>
            <a:endParaRPr lang="en-US"/>
          </a:p>
        </p:txBody>
      </p:sp>
    </p:spTree>
    <p:extLst>
      <p:ext uri="{BB962C8B-B14F-4D97-AF65-F5344CB8AC3E}">
        <p14:creationId xmlns:p14="http://schemas.microsoft.com/office/powerpoint/2010/main" val="197284635"/>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67BAE-59BD-FDC7-671E-755E63D25D6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96D33EC-BCD4-1E64-9D91-77188AE9F8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0289" y="522453"/>
            <a:ext cx="10918544" cy="6134809"/>
          </a:xfrm>
        </p:spPr>
      </p:pic>
      <p:sp>
        <p:nvSpPr>
          <p:cNvPr id="3" name="Slide Number Placeholder 2">
            <a:extLst>
              <a:ext uri="{FF2B5EF4-FFF2-40B4-BE49-F238E27FC236}">
                <a16:creationId xmlns:a16="http://schemas.microsoft.com/office/drawing/2014/main" id="{27814763-5E6E-4EB0-8A58-61527DA01055}"/>
              </a:ext>
            </a:extLst>
          </p:cNvPr>
          <p:cNvSpPr>
            <a:spLocks noGrp="1"/>
          </p:cNvSpPr>
          <p:nvPr>
            <p:ph type="sldNum" sz="quarter" idx="12"/>
          </p:nvPr>
        </p:nvSpPr>
        <p:spPr/>
        <p:txBody>
          <a:bodyPr/>
          <a:lstStyle/>
          <a:p>
            <a:fld id="{87D2CC73-D73D-4A0A-8D02-7EFF5735875E}" type="slidenum">
              <a:rPr lang="en-US" smtClean="0"/>
              <a:t>10</a:t>
            </a:fld>
            <a:endParaRPr lang="en-US"/>
          </a:p>
        </p:txBody>
      </p:sp>
    </p:spTree>
    <p:extLst>
      <p:ext uri="{BB962C8B-B14F-4D97-AF65-F5344CB8AC3E}">
        <p14:creationId xmlns:p14="http://schemas.microsoft.com/office/powerpoint/2010/main" val="3004870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5868F-67D4-EED1-8BA7-7FD2A38CDDF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D856099-78A6-8155-8AFA-F4C93EFC53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36305"/>
            <a:ext cx="10802408" cy="6053673"/>
          </a:xfrm>
        </p:spPr>
      </p:pic>
      <p:sp>
        <p:nvSpPr>
          <p:cNvPr id="3" name="Slide Number Placeholder 2">
            <a:extLst>
              <a:ext uri="{FF2B5EF4-FFF2-40B4-BE49-F238E27FC236}">
                <a16:creationId xmlns:a16="http://schemas.microsoft.com/office/drawing/2014/main" id="{4D988F0E-9D29-E4C3-D6CC-4CB8AA5DD355}"/>
              </a:ext>
            </a:extLst>
          </p:cNvPr>
          <p:cNvSpPr>
            <a:spLocks noGrp="1"/>
          </p:cNvSpPr>
          <p:nvPr>
            <p:ph type="sldNum" sz="quarter" idx="12"/>
          </p:nvPr>
        </p:nvSpPr>
        <p:spPr/>
        <p:txBody>
          <a:bodyPr/>
          <a:lstStyle/>
          <a:p>
            <a:fld id="{87D2CC73-D73D-4A0A-8D02-7EFF5735875E}" type="slidenum">
              <a:rPr lang="en-US" smtClean="0"/>
              <a:t>11</a:t>
            </a:fld>
            <a:endParaRPr lang="en-US"/>
          </a:p>
        </p:txBody>
      </p:sp>
    </p:spTree>
    <p:extLst>
      <p:ext uri="{BB962C8B-B14F-4D97-AF65-F5344CB8AC3E}">
        <p14:creationId xmlns:p14="http://schemas.microsoft.com/office/powerpoint/2010/main" val="715478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F34F-7DE2-3EDE-48D8-4BEEB686684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C4E08A3-5963-B97C-3ED2-B9EEC64832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9426" y="346734"/>
            <a:ext cx="11033148" cy="6146141"/>
          </a:xfrm>
        </p:spPr>
      </p:pic>
      <p:sp>
        <p:nvSpPr>
          <p:cNvPr id="3" name="Slide Number Placeholder 2">
            <a:extLst>
              <a:ext uri="{FF2B5EF4-FFF2-40B4-BE49-F238E27FC236}">
                <a16:creationId xmlns:a16="http://schemas.microsoft.com/office/drawing/2014/main" id="{54E92868-3D28-5237-0505-AFB081742D6D}"/>
              </a:ext>
            </a:extLst>
          </p:cNvPr>
          <p:cNvSpPr>
            <a:spLocks noGrp="1"/>
          </p:cNvSpPr>
          <p:nvPr>
            <p:ph type="sldNum" sz="quarter" idx="12"/>
          </p:nvPr>
        </p:nvSpPr>
        <p:spPr/>
        <p:txBody>
          <a:bodyPr/>
          <a:lstStyle/>
          <a:p>
            <a:fld id="{87D2CC73-D73D-4A0A-8D02-7EFF5735875E}" type="slidenum">
              <a:rPr lang="en-US" smtClean="0"/>
              <a:t>12</a:t>
            </a:fld>
            <a:endParaRPr lang="en-US"/>
          </a:p>
        </p:txBody>
      </p:sp>
    </p:spTree>
    <p:extLst>
      <p:ext uri="{BB962C8B-B14F-4D97-AF65-F5344CB8AC3E}">
        <p14:creationId xmlns:p14="http://schemas.microsoft.com/office/powerpoint/2010/main" val="3581376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747A5-F393-7988-D921-2B07B7E3B46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D426910-A539-5A02-B3BC-13D0C2BCAE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3170" y="365125"/>
            <a:ext cx="10515600" cy="5907979"/>
          </a:xfrm>
        </p:spPr>
      </p:pic>
      <p:sp>
        <p:nvSpPr>
          <p:cNvPr id="3" name="Slide Number Placeholder 2">
            <a:extLst>
              <a:ext uri="{FF2B5EF4-FFF2-40B4-BE49-F238E27FC236}">
                <a16:creationId xmlns:a16="http://schemas.microsoft.com/office/drawing/2014/main" id="{F10BEB42-1668-B18F-ADBA-0E0952BC1E58}"/>
              </a:ext>
            </a:extLst>
          </p:cNvPr>
          <p:cNvSpPr>
            <a:spLocks noGrp="1"/>
          </p:cNvSpPr>
          <p:nvPr>
            <p:ph type="sldNum" sz="quarter" idx="12"/>
          </p:nvPr>
        </p:nvSpPr>
        <p:spPr/>
        <p:txBody>
          <a:bodyPr/>
          <a:lstStyle/>
          <a:p>
            <a:fld id="{87D2CC73-D73D-4A0A-8D02-7EFF5735875E}" type="slidenum">
              <a:rPr lang="en-US" smtClean="0"/>
              <a:t>13</a:t>
            </a:fld>
            <a:endParaRPr lang="en-US"/>
          </a:p>
        </p:txBody>
      </p:sp>
    </p:spTree>
    <p:extLst>
      <p:ext uri="{BB962C8B-B14F-4D97-AF65-F5344CB8AC3E}">
        <p14:creationId xmlns:p14="http://schemas.microsoft.com/office/powerpoint/2010/main" val="2688557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B8009-F101-C40A-5DB5-25A5A8608A6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9CDFFC1-0052-61E5-97AA-8DCC061431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5949" y="365125"/>
            <a:ext cx="10938697" cy="6176963"/>
          </a:xfrm>
        </p:spPr>
      </p:pic>
      <p:sp>
        <p:nvSpPr>
          <p:cNvPr id="3" name="Slide Number Placeholder 2">
            <a:extLst>
              <a:ext uri="{FF2B5EF4-FFF2-40B4-BE49-F238E27FC236}">
                <a16:creationId xmlns:a16="http://schemas.microsoft.com/office/drawing/2014/main" id="{47B464A2-6C7C-B9C1-F455-81DAB8B0191E}"/>
              </a:ext>
            </a:extLst>
          </p:cNvPr>
          <p:cNvSpPr>
            <a:spLocks noGrp="1"/>
          </p:cNvSpPr>
          <p:nvPr>
            <p:ph type="sldNum" sz="quarter" idx="12"/>
          </p:nvPr>
        </p:nvSpPr>
        <p:spPr/>
        <p:txBody>
          <a:bodyPr/>
          <a:lstStyle/>
          <a:p>
            <a:fld id="{87D2CC73-D73D-4A0A-8D02-7EFF5735875E}" type="slidenum">
              <a:rPr lang="en-US" smtClean="0"/>
              <a:t>14</a:t>
            </a:fld>
            <a:endParaRPr lang="en-US"/>
          </a:p>
        </p:txBody>
      </p:sp>
    </p:spTree>
    <p:extLst>
      <p:ext uri="{BB962C8B-B14F-4D97-AF65-F5344CB8AC3E}">
        <p14:creationId xmlns:p14="http://schemas.microsoft.com/office/powerpoint/2010/main" val="508306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FF8B4-A079-C0C7-93D9-B00F6152C2D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B02BA57-98BA-ADBE-E5A8-248A73B905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9040" y="453883"/>
            <a:ext cx="10793920" cy="6123772"/>
          </a:xfrm>
        </p:spPr>
      </p:pic>
      <p:sp>
        <p:nvSpPr>
          <p:cNvPr id="3" name="Slide Number Placeholder 2">
            <a:extLst>
              <a:ext uri="{FF2B5EF4-FFF2-40B4-BE49-F238E27FC236}">
                <a16:creationId xmlns:a16="http://schemas.microsoft.com/office/drawing/2014/main" id="{19647A8C-38D1-0B77-0D8E-0D57B8CA47BE}"/>
              </a:ext>
            </a:extLst>
          </p:cNvPr>
          <p:cNvSpPr>
            <a:spLocks noGrp="1"/>
          </p:cNvSpPr>
          <p:nvPr>
            <p:ph type="sldNum" sz="quarter" idx="12"/>
          </p:nvPr>
        </p:nvSpPr>
        <p:spPr/>
        <p:txBody>
          <a:bodyPr/>
          <a:lstStyle/>
          <a:p>
            <a:fld id="{87D2CC73-D73D-4A0A-8D02-7EFF5735875E}" type="slidenum">
              <a:rPr lang="en-US" smtClean="0"/>
              <a:t>15</a:t>
            </a:fld>
            <a:endParaRPr lang="en-US"/>
          </a:p>
        </p:txBody>
      </p:sp>
    </p:spTree>
    <p:extLst>
      <p:ext uri="{BB962C8B-B14F-4D97-AF65-F5344CB8AC3E}">
        <p14:creationId xmlns:p14="http://schemas.microsoft.com/office/powerpoint/2010/main" val="4057908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EA06D22-1526-4505-86EF-DB5E39C117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945829" cy="1578544"/>
          </a:xfrm>
          <a:prstGeom prst="rect">
            <a:avLst/>
          </a:prstGeom>
        </p:spPr>
      </p:pic>
      <p:pic>
        <p:nvPicPr>
          <p:cNvPr id="15" name="Picture 14">
            <a:extLst>
              <a:ext uri="{FF2B5EF4-FFF2-40B4-BE49-F238E27FC236}">
                <a16:creationId xmlns:a16="http://schemas.microsoft.com/office/drawing/2014/main" id="{C71DBE4B-1853-4351-9E8E-4508869C3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5197" y="241610"/>
            <a:ext cx="2009737" cy="247030"/>
          </a:xfrm>
          <a:prstGeom prst="rect">
            <a:avLst/>
          </a:prstGeom>
        </p:spPr>
      </p:pic>
      <p:sp>
        <p:nvSpPr>
          <p:cNvPr id="4" name="TextBox 3">
            <a:extLst>
              <a:ext uri="{FF2B5EF4-FFF2-40B4-BE49-F238E27FC236}">
                <a16:creationId xmlns:a16="http://schemas.microsoft.com/office/drawing/2014/main" id="{0A358EC4-929F-4533-8AA1-2333CC939B3B}"/>
              </a:ext>
            </a:extLst>
          </p:cNvPr>
          <p:cNvSpPr txBox="1"/>
          <p:nvPr/>
        </p:nvSpPr>
        <p:spPr>
          <a:xfrm>
            <a:off x="183083" y="6538103"/>
            <a:ext cx="7004858" cy="215444"/>
          </a:xfrm>
          <a:prstGeom prst="rect">
            <a:avLst/>
          </a:prstGeom>
          <a:noFill/>
        </p:spPr>
        <p:txBody>
          <a:bodyPr wrap="square" rtlCol="0">
            <a:spAutoFit/>
          </a:bodyPr>
          <a:lstStyle/>
          <a:p>
            <a:r>
              <a:rPr lang="en-US" sz="800" dirty="0">
                <a:solidFill>
                  <a:schemeClr val="bg1">
                    <a:lumMod val="50000"/>
                  </a:schemeClr>
                </a:solidFill>
                <a:latin typeface="CHULALONGKORN" panose="02000506050000020004" pitchFamily="50" charset="-34"/>
                <a:cs typeface="CHULALONGKORN" panose="02000506050000020004" pitchFamily="50" charset="-34"/>
              </a:rPr>
              <a:t>Faculty of Engineering, Chulalongkorn University.</a:t>
            </a:r>
          </a:p>
        </p:txBody>
      </p:sp>
      <p:sp>
        <p:nvSpPr>
          <p:cNvPr id="6" name="Title 5">
            <a:extLst>
              <a:ext uri="{FF2B5EF4-FFF2-40B4-BE49-F238E27FC236}">
                <a16:creationId xmlns:a16="http://schemas.microsoft.com/office/drawing/2014/main" id="{EEE3857D-3999-4032-BFE5-387D1C899EA1}"/>
              </a:ext>
            </a:extLst>
          </p:cNvPr>
          <p:cNvSpPr>
            <a:spLocks noGrp="1"/>
          </p:cNvSpPr>
          <p:nvPr>
            <p:ph type="title"/>
          </p:nvPr>
        </p:nvSpPr>
        <p:spPr>
          <a:xfrm>
            <a:off x="1930141" y="2888731"/>
            <a:ext cx="9165949" cy="1325563"/>
          </a:xfrm>
        </p:spPr>
        <p:txBody>
          <a:bodyPr/>
          <a:lstStyle/>
          <a:p>
            <a:r>
              <a:rPr lang="en-US" dirty="0"/>
              <a:t>Use Artificial Intelligence in Research</a:t>
            </a:r>
          </a:p>
        </p:txBody>
      </p:sp>
      <p:sp>
        <p:nvSpPr>
          <p:cNvPr id="2" name="Slide Number Placeholder 1">
            <a:extLst>
              <a:ext uri="{FF2B5EF4-FFF2-40B4-BE49-F238E27FC236}">
                <a16:creationId xmlns:a16="http://schemas.microsoft.com/office/drawing/2014/main" id="{9AF08ACD-68D3-5B9C-4237-588F2AEE8357}"/>
              </a:ext>
            </a:extLst>
          </p:cNvPr>
          <p:cNvSpPr>
            <a:spLocks noGrp="1"/>
          </p:cNvSpPr>
          <p:nvPr>
            <p:ph type="sldNum" sz="quarter" idx="12"/>
          </p:nvPr>
        </p:nvSpPr>
        <p:spPr/>
        <p:txBody>
          <a:bodyPr/>
          <a:lstStyle/>
          <a:p>
            <a:fld id="{87D2CC73-D73D-4A0A-8D02-7EFF5735875E}" type="slidenum">
              <a:rPr lang="en-US" smtClean="0"/>
              <a:t>16</a:t>
            </a:fld>
            <a:endParaRPr lang="en-US"/>
          </a:p>
        </p:txBody>
      </p:sp>
    </p:spTree>
    <p:extLst>
      <p:ext uri="{BB962C8B-B14F-4D97-AF65-F5344CB8AC3E}">
        <p14:creationId xmlns:p14="http://schemas.microsoft.com/office/powerpoint/2010/main" val="467265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ED930-2132-A140-46D5-1A79ED8FAEF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6F78EE6-61B8-BCDF-1A80-42F3430043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9192" y="209279"/>
            <a:ext cx="10151062" cy="6439441"/>
          </a:xfrm>
        </p:spPr>
      </p:pic>
      <p:sp>
        <p:nvSpPr>
          <p:cNvPr id="3" name="Slide Number Placeholder 2">
            <a:extLst>
              <a:ext uri="{FF2B5EF4-FFF2-40B4-BE49-F238E27FC236}">
                <a16:creationId xmlns:a16="http://schemas.microsoft.com/office/drawing/2014/main" id="{1685DBC7-9149-D8D4-1DC1-5F9901B4E9CB}"/>
              </a:ext>
            </a:extLst>
          </p:cNvPr>
          <p:cNvSpPr>
            <a:spLocks noGrp="1"/>
          </p:cNvSpPr>
          <p:nvPr>
            <p:ph type="sldNum" sz="quarter" idx="12"/>
          </p:nvPr>
        </p:nvSpPr>
        <p:spPr/>
        <p:txBody>
          <a:bodyPr/>
          <a:lstStyle/>
          <a:p>
            <a:fld id="{87D2CC73-D73D-4A0A-8D02-7EFF5735875E}" type="slidenum">
              <a:rPr lang="en-US" smtClean="0"/>
              <a:t>17</a:t>
            </a:fld>
            <a:endParaRPr lang="en-US"/>
          </a:p>
        </p:txBody>
      </p:sp>
    </p:spTree>
    <p:extLst>
      <p:ext uri="{BB962C8B-B14F-4D97-AF65-F5344CB8AC3E}">
        <p14:creationId xmlns:p14="http://schemas.microsoft.com/office/powerpoint/2010/main" val="2037821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AA692-7D48-D6C8-C10B-3224FBBD3DF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9D9EAD8-3162-0102-388F-54C517B2A0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8309" y="256854"/>
            <a:ext cx="9601895" cy="6053673"/>
          </a:xfrm>
        </p:spPr>
      </p:pic>
      <p:sp>
        <p:nvSpPr>
          <p:cNvPr id="3" name="Slide Number Placeholder 2">
            <a:extLst>
              <a:ext uri="{FF2B5EF4-FFF2-40B4-BE49-F238E27FC236}">
                <a16:creationId xmlns:a16="http://schemas.microsoft.com/office/drawing/2014/main" id="{998186D6-0CCE-8919-C701-0F68E6E14984}"/>
              </a:ext>
            </a:extLst>
          </p:cNvPr>
          <p:cNvSpPr>
            <a:spLocks noGrp="1"/>
          </p:cNvSpPr>
          <p:nvPr>
            <p:ph type="sldNum" sz="quarter" idx="12"/>
          </p:nvPr>
        </p:nvSpPr>
        <p:spPr/>
        <p:txBody>
          <a:bodyPr/>
          <a:lstStyle/>
          <a:p>
            <a:fld id="{87D2CC73-D73D-4A0A-8D02-7EFF5735875E}" type="slidenum">
              <a:rPr lang="en-US" smtClean="0"/>
              <a:t>18</a:t>
            </a:fld>
            <a:endParaRPr lang="en-US"/>
          </a:p>
        </p:txBody>
      </p:sp>
    </p:spTree>
    <p:extLst>
      <p:ext uri="{BB962C8B-B14F-4D97-AF65-F5344CB8AC3E}">
        <p14:creationId xmlns:p14="http://schemas.microsoft.com/office/powerpoint/2010/main" val="2854952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BE482-1E9F-E722-603A-D1E4E85280B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7B6296A-9E12-72B6-2931-0423E04E18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5246" y="365125"/>
            <a:ext cx="9928554" cy="6329363"/>
          </a:xfrm>
        </p:spPr>
      </p:pic>
      <p:sp>
        <p:nvSpPr>
          <p:cNvPr id="3" name="Slide Number Placeholder 2">
            <a:extLst>
              <a:ext uri="{FF2B5EF4-FFF2-40B4-BE49-F238E27FC236}">
                <a16:creationId xmlns:a16="http://schemas.microsoft.com/office/drawing/2014/main" id="{C6BC3DEB-49F1-86CA-59FC-258B23368C66}"/>
              </a:ext>
            </a:extLst>
          </p:cNvPr>
          <p:cNvSpPr>
            <a:spLocks noGrp="1"/>
          </p:cNvSpPr>
          <p:nvPr>
            <p:ph type="sldNum" sz="quarter" idx="12"/>
          </p:nvPr>
        </p:nvSpPr>
        <p:spPr/>
        <p:txBody>
          <a:bodyPr/>
          <a:lstStyle/>
          <a:p>
            <a:fld id="{87D2CC73-D73D-4A0A-8D02-7EFF5735875E}" type="slidenum">
              <a:rPr lang="en-US" smtClean="0"/>
              <a:t>19</a:t>
            </a:fld>
            <a:endParaRPr lang="en-US"/>
          </a:p>
        </p:txBody>
      </p:sp>
    </p:spTree>
    <p:extLst>
      <p:ext uri="{BB962C8B-B14F-4D97-AF65-F5344CB8AC3E}">
        <p14:creationId xmlns:p14="http://schemas.microsoft.com/office/powerpoint/2010/main" val="2465125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5584323_Coll_wavebreak_Animation_1280x720">
            <a:hlinkClick r:id="" action="ppaction://media"/>
            <a:extLst>
              <a:ext uri="{FF2B5EF4-FFF2-40B4-BE49-F238E27FC236}">
                <a16:creationId xmlns:a16="http://schemas.microsoft.com/office/drawing/2014/main" id="{8E4420CD-3A54-4E58-94CC-36D3E1181A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246D13F6-036E-4C31-BCF6-F0CDA32286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0666"/>
            <a:ext cx="11849100" cy="6858000"/>
          </a:xfrm>
          <a:prstGeom prst="rect">
            <a:avLst/>
          </a:prstGeom>
        </p:spPr>
      </p:pic>
      <p:pic>
        <p:nvPicPr>
          <p:cNvPr id="5" name="Picture 4">
            <a:extLst>
              <a:ext uri="{FF2B5EF4-FFF2-40B4-BE49-F238E27FC236}">
                <a16:creationId xmlns:a16="http://schemas.microsoft.com/office/drawing/2014/main" id="{F1916D5F-8401-4D54-BEE3-8CA929ACD1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737" y="4423273"/>
            <a:ext cx="3103344" cy="381453"/>
          </a:xfrm>
          <a:prstGeom prst="rect">
            <a:avLst/>
          </a:prstGeom>
        </p:spPr>
      </p:pic>
      <p:sp>
        <p:nvSpPr>
          <p:cNvPr id="2" name="Title 1">
            <a:extLst>
              <a:ext uri="{FF2B5EF4-FFF2-40B4-BE49-F238E27FC236}">
                <a16:creationId xmlns:a16="http://schemas.microsoft.com/office/drawing/2014/main" id="{2D58E60B-18BE-A2ED-2C99-2760563F6715}"/>
              </a:ext>
            </a:extLst>
          </p:cNvPr>
          <p:cNvSpPr>
            <a:spLocks noGrp="1"/>
          </p:cNvSpPr>
          <p:nvPr>
            <p:ph type="ctrTitle"/>
          </p:nvPr>
        </p:nvSpPr>
        <p:spPr>
          <a:xfrm>
            <a:off x="760484" y="790734"/>
            <a:ext cx="6548075" cy="2387600"/>
          </a:xfrm>
        </p:spPr>
        <p:txBody>
          <a:bodyPr>
            <a:normAutofit fontScale="90000"/>
          </a:bodyPr>
          <a:lstStyle/>
          <a:p>
            <a:pPr algn="l"/>
            <a:r>
              <a:rPr lang="en-US" sz="4000" dirty="0"/>
              <a:t>More Information</a:t>
            </a:r>
            <a:br>
              <a:rPr lang="en-US" sz="4000" dirty="0"/>
            </a:br>
            <a:r>
              <a:rPr lang="en-US" sz="4000" dirty="0"/>
              <a:t>Search  “Prabhas Chongstitvatana”</a:t>
            </a:r>
            <a:br>
              <a:rPr lang="en-US" sz="4000" dirty="0"/>
            </a:br>
            <a:r>
              <a:rPr lang="en-US" sz="4000" dirty="0"/>
              <a:t>Go to me homepage</a:t>
            </a:r>
            <a:br>
              <a:rPr lang="en-US" sz="3200" dirty="0"/>
            </a:br>
            <a:endParaRPr lang="en-US" sz="4400" dirty="0">
              <a:latin typeface="CHULALONGKORN" panose="02000506050000020004" pitchFamily="50" charset="-34"/>
              <a:cs typeface="CHULALONGKORN" panose="02000506050000020004" pitchFamily="50" charset="-34"/>
            </a:endParaRPr>
          </a:p>
        </p:txBody>
      </p:sp>
      <p:pic>
        <p:nvPicPr>
          <p:cNvPr id="3" name="Picture 2">
            <a:extLst>
              <a:ext uri="{FF2B5EF4-FFF2-40B4-BE49-F238E27FC236}">
                <a16:creationId xmlns:a16="http://schemas.microsoft.com/office/drawing/2014/main" id="{5B61310A-0978-A8FF-A72D-8F6AC4E5EB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8785" y="2634868"/>
            <a:ext cx="2528108" cy="2629128"/>
          </a:xfrm>
          <a:prstGeom prst="rect">
            <a:avLst/>
          </a:prstGeom>
        </p:spPr>
      </p:pic>
      <p:sp>
        <p:nvSpPr>
          <p:cNvPr id="4" name="Slide Number Placeholder 3">
            <a:extLst>
              <a:ext uri="{FF2B5EF4-FFF2-40B4-BE49-F238E27FC236}">
                <a16:creationId xmlns:a16="http://schemas.microsoft.com/office/drawing/2014/main" id="{C8D852FB-7615-AB58-3265-DD4F1C5B1AC7}"/>
              </a:ext>
            </a:extLst>
          </p:cNvPr>
          <p:cNvSpPr>
            <a:spLocks noGrp="1"/>
          </p:cNvSpPr>
          <p:nvPr>
            <p:ph type="sldNum" sz="quarter" idx="12"/>
          </p:nvPr>
        </p:nvSpPr>
        <p:spPr/>
        <p:txBody>
          <a:bodyPr/>
          <a:lstStyle/>
          <a:p>
            <a:fld id="{87D2CC73-D73D-4A0A-8D02-7EFF5735875E}" type="slidenum">
              <a:rPr lang="en-US" smtClean="0"/>
              <a:t>2</a:t>
            </a:fld>
            <a:endParaRPr lang="en-US"/>
          </a:p>
        </p:txBody>
      </p:sp>
    </p:spTree>
    <p:extLst>
      <p:ext uri="{BB962C8B-B14F-4D97-AF65-F5344CB8AC3E}">
        <p14:creationId xmlns:p14="http://schemas.microsoft.com/office/powerpoint/2010/main" val="1324329357"/>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A1E89-644C-9AD5-52EC-73E6E04C1E3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3BE3A63-2B9E-0002-025D-4BF36C0F72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2857" y="445753"/>
            <a:ext cx="9604242" cy="6166639"/>
          </a:xfrm>
        </p:spPr>
      </p:pic>
      <p:sp>
        <p:nvSpPr>
          <p:cNvPr id="3" name="Slide Number Placeholder 2">
            <a:extLst>
              <a:ext uri="{FF2B5EF4-FFF2-40B4-BE49-F238E27FC236}">
                <a16:creationId xmlns:a16="http://schemas.microsoft.com/office/drawing/2014/main" id="{73AFC380-47EE-84C5-A5E9-3D4950BF43AF}"/>
              </a:ext>
            </a:extLst>
          </p:cNvPr>
          <p:cNvSpPr>
            <a:spLocks noGrp="1"/>
          </p:cNvSpPr>
          <p:nvPr>
            <p:ph type="sldNum" sz="quarter" idx="12"/>
          </p:nvPr>
        </p:nvSpPr>
        <p:spPr/>
        <p:txBody>
          <a:bodyPr/>
          <a:lstStyle/>
          <a:p>
            <a:fld id="{87D2CC73-D73D-4A0A-8D02-7EFF5735875E}" type="slidenum">
              <a:rPr lang="en-US" smtClean="0"/>
              <a:t>20</a:t>
            </a:fld>
            <a:endParaRPr lang="en-US"/>
          </a:p>
        </p:txBody>
      </p:sp>
    </p:spTree>
    <p:extLst>
      <p:ext uri="{BB962C8B-B14F-4D97-AF65-F5344CB8AC3E}">
        <p14:creationId xmlns:p14="http://schemas.microsoft.com/office/powerpoint/2010/main" val="2930507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CB50A-7265-1DDF-9732-D87B47DB6EB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7498B8A-B66C-E37D-2759-562244E1B0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3502" y="478354"/>
            <a:ext cx="9630298" cy="6155810"/>
          </a:xfrm>
        </p:spPr>
      </p:pic>
      <p:sp>
        <p:nvSpPr>
          <p:cNvPr id="3" name="Slide Number Placeholder 2">
            <a:extLst>
              <a:ext uri="{FF2B5EF4-FFF2-40B4-BE49-F238E27FC236}">
                <a16:creationId xmlns:a16="http://schemas.microsoft.com/office/drawing/2014/main" id="{0A9C6BC2-831D-7EEE-5A32-D05B4B688028}"/>
              </a:ext>
            </a:extLst>
          </p:cNvPr>
          <p:cNvSpPr>
            <a:spLocks noGrp="1"/>
          </p:cNvSpPr>
          <p:nvPr>
            <p:ph type="sldNum" sz="quarter" idx="12"/>
          </p:nvPr>
        </p:nvSpPr>
        <p:spPr/>
        <p:txBody>
          <a:bodyPr/>
          <a:lstStyle/>
          <a:p>
            <a:fld id="{87D2CC73-D73D-4A0A-8D02-7EFF5735875E}" type="slidenum">
              <a:rPr lang="en-US" smtClean="0"/>
              <a:t>21</a:t>
            </a:fld>
            <a:endParaRPr lang="en-US"/>
          </a:p>
        </p:txBody>
      </p:sp>
    </p:spTree>
    <p:extLst>
      <p:ext uri="{BB962C8B-B14F-4D97-AF65-F5344CB8AC3E}">
        <p14:creationId xmlns:p14="http://schemas.microsoft.com/office/powerpoint/2010/main" val="91102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6DBDD-57E4-2933-7904-84283EA116D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EA7D319-93A7-8CA9-351B-9B329420F6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7834" y="329590"/>
            <a:ext cx="10190869" cy="6528410"/>
          </a:xfrm>
        </p:spPr>
      </p:pic>
      <p:sp>
        <p:nvSpPr>
          <p:cNvPr id="3" name="Slide Number Placeholder 2">
            <a:extLst>
              <a:ext uri="{FF2B5EF4-FFF2-40B4-BE49-F238E27FC236}">
                <a16:creationId xmlns:a16="http://schemas.microsoft.com/office/drawing/2014/main" id="{5860504A-C9F8-8BF1-50B8-FF5BC18D8889}"/>
              </a:ext>
            </a:extLst>
          </p:cNvPr>
          <p:cNvSpPr>
            <a:spLocks noGrp="1"/>
          </p:cNvSpPr>
          <p:nvPr>
            <p:ph type="sldNum" sz="quarter" idx="12"/>
          </p:nvPr>
        </p:nvSpPr>
        <p:spPr/>
        <p:txBody>
          <a:bodyPr/>
          <a:lstStyle/>
          <a:p>
            <a:fld id="{87D2CC73-D73D-4A0A-8D02-7EFF5735875E}" type="slidenum">
              <a:rPr lang="en-US" smtClean="0"/>
              <a:t>22</a:t>
            </a:fld>
            <a:endParaRPr lang="en-US"/>
          </a:p>
        </p:txBody>
      </p:sp>
    </p:spTree>
    <p:extLst>
      <p:ext uri="{BB962C8B-B14F-4D97-AF65-F5344CB8AC3E}">
        <p14:creationId xmlns:p14="http://schemas.microsoft.com/office/powerpoint/2010/main" val="2767442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9C77B-7FBE-72CD-15DB-FFB15A39404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D29800A-E9F8-5CB8-3965-2805F3186E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9753" y="365125"/>
            <a:ext cx="9653781" cy="6170821"/>
          </a:xfrm>
        </p:spPr>
      </p:pic>
      <p:sp>
        <p:nvSpPr>
          <p:cNvPr id="3" name="Slide Number Placeholder 2">
            <a:extLst>
              <a:ext uri="{FF2B5EF4-FFF2-40B4-BE49-F238E27FC236}">
                <a16:creationId xmlns:a16="http://schemas.microsoft.com/office/drawing/2014/main" id="{6438365B-1333-B842-3519-9A2A6E14FC9B}"/>
              </a:ext>
            </a:extLst>
          </p:cNvPr>
          <p:cNvSpPr>
            <a:spLocks noGrp="1"/>
          </p:cNvSpPr>
          <p:nvPr>
            <p:ph type="sldNum" sz="quarter" idx="12"/>
          </p:nvPr>
        </p:nvSpPr>
        <p:spPr/>
        <p:txBody>
          <a:bodyPr/>
          <a:lstStyle/>
          <a:p>
            <a:fld id="{87D2CC73-D73D-4A0A-8D02-7EFF5735875E}" type="slidenum">
              <a:rPr lang="en-US" smtClean="0"/>
              <a:t>23</a:t>
            </a:fld>
            <a:endParaRPr lang="en-US"/>
          </a:p>
        </p:txBody>
      </p:sp>
    </p:spTree>
    <p:extLst>
      <p:ext uri="{BB962C8B-B14F-4D97-AF65-F5344CB8AC3E}">
        <p14:creationId xmlns:p14="http://schemas.microsoft.com/office/powerpoint/2010/main" val="244563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63F5E-DAD9-A5AB-F51D-BF8E9E7C896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9734A91-02D1-5887-3483-AFB729FF8F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4544" y="168086"/>
            <a:ext cx="10180595" cy="6521828"/>
          </a:xfrm>
        </p:spPr>
      </p:pic>
      <p:sp>
        <p:nvSpPr>
          <p:cNvPr id="3" name="Slide Number Placeholder 2">
            <a:extLst>
              <a:ext uri="{FF2B5EF4-FFF2-40B4-BE49-F238E27FC236}">
                <a16:creationId xmlns:a16="http://schemas.microsoft.com/office/drawing/2014/main" id="{6511565D-CF82-B1C8-6F42-2C3F8FA157D0}"/>
              </a:ext>
            </a:extLst>
          </p:cNvPr>
          <p:cNvSpPr>
            <a:spLocks noGrp="1"/>
          </p:cNvSpPr>
          <p:nvPr>
            <p:ph type="sldNum" sz="quarter" idx="12"/>
          </p:nvPr>
        </p:nvSpPr>
        <p:spPr/>
        <p:txBody>
          <a:bodyPr/>
          <a:lstStyle/>
          <a:p>
            <a:fld id="{87D2CC73-D73D-4A0A-8D02-7EFF5735875E}" type="slidenum">
              <a:rPr lang="en-US" smtClean="0"/>
              <a:t>24</a:t>
            </a:fld>
            <a:endParaRPr lang="en-US"/>
          </a:p>
        </p:txBody>
      </p:sp>
    </p:spTree>
    <p:extLst>
      <p:ext uri="{BB962C8B-B14F-4D97-AF65-F5344CB8AC3E}">
        <p14:creationId xmlns:p14="http://schemas.microsoft.com/office/powerpoint/2010/main" val="1796081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AF6E2-EA6A-1080-32C4-1ADB93E0635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6A1920C-7080-FAC8-0664-B24BA6BEE5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2850" y="97513"/>
            <a:ext cx="9970950" cy="6395362"/>
          </a:xfrm>
        </p:spPr>
      </p:pic>
      <p:sp>
        <p:nvSpPr>
          <p:cNvPr id="3" name="Slide Number Placeholder 2">
            <a:extLst>
              <a:ext uri="{FF2B5EF4-FFF2-40B4-BE49-F238E27FC236}">
                <a16:creationId xmlns:a16="http://schemas.microsoft.com/office/drawing/2014/main" id="{9CB6F317-1903-FCD5-D1AB-E0F9C050CFC6}"/>
              </a:ext>
            </a:extLst>
          </p:cNvPr>
          <p:cNvSpPr>
            <a:spLocks noGrp="1"/>
          </p:cNvSpPr>
          <p:nvPr>
            <p:ph type="sldNum" sz="quarter" idx="12"/>
          </p:nvPr>
        </p:nvSpPr>
        <p:spPr/>
        <p:txBody>
          <a:bodyPr/>
          <a:lstStyle/>
          <a:p>
            <a:fld id="{87D2CC73-D73D-4A0A-8D02-7EFF5735875E}" type="slidenum">
              <a:rPr lang="en-US" smtClean="0"/>
              <a:t>25</a:t>
            </a:fld>
            <a:endParaRPr lang="en-US"/>
          </a:p>
        </p:txBody>
      </p:sp>
    </p:spTree>
    <p:extLst>
      <p:ext uri="{BB962C8B-B14F-4D97-AF65-F5344CB8AC3E}">
        <p14:creationId xmlns:p14="http://schemas.microsoft.com/office/powerpoint/2010/main" val="2889901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EA06D22-1526-4505-86EF-DB5E39C117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945829" cy="1578544"/>
          </a:xfrm>
          <a:prstGeom prst="rect">
            <a:avLst/>
          </a:prstGeom>
        </p:spPr>
      </p:pic>
      <p:pic>
        <p:nvPicPr>
          <p:cNvPr id="15" name="Picture 14">
            <a:extLst>
              <a:ext uri="{FF2B5EF4-FFF2-40B4-BE49-F238E27FC236}">
                <a16:creationId xmlns:a16="http://schemas.microsoft.com/office/drawing/2014/main" id="{C71DBE4B-1853-4351-9E8E-4508869C3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5197" y="241610"/>
            <a:ext cx="2009737" cy="247030"/>
          </a:xfrm>
          <a:prstGeom prst="rect">
            <a:avLst/>
          </a:prstGeom>
        </p:spPr>
      </p:pic>
      <p:sp>
        <p:nvSpPr>
          <p:cNvPr id="4" name="TextBox 3">
            <a:extLst>
              <a:ext uri="{FF2B5EF4-FFF2-40B4-BE49-F238E27FC236}">
                <a16:creationId xmlns:a16="http://schemas.microsoft.com/office/drawing/2014/main" id="{0A358EC4-929F-4533-8AA1-2333CC939B3B}"/>
              </a:ext>
            </a:extLst>
          </p:cNvPr>
          <p:cNvSpPr txBox="1"/>
          <p:nvPr/>
        </p:nvSpPr>
        <p:spPr>
          <a:xfrm>
            <a:off x="183083" y="6538103"/>
            <a:ext cx="7004858" cy="215444"/>
          </a:xfrm>
          <a:prstGeom prst="rect">
            <a:avLst/>
          </a:prstGeom>
          <a:noFill/>
        </p:spPr>
        <p:txBody>
          <a:bodyPr wrap="square" rtlCol="0">
            <a:spAutoFit/>
          </a:bodyPr>
          <a:lstStyle/>
          <a:p>
            <a:r>
              <a:rPr lang="en-US" sz="800" dirty="0">
                <a:solidFill>
                  <a:schemeClr val="bg1">
                    <a:lumMod val="50000"/>
                  </a:schemeClr>
                </a:solidFill>
                <a:latin typeface="CHULALONGKORN" panose="02000506050000020004" pitchFamily="50" charset="-34"/>
                <a:cs typeface="CHULALONGKORN" panose="02000506050000020004" pitchFamily="50" charset="-34"/>
              </a:rPr>
              <a:t>Faculty of Engineering, Chulalongkorn University.</a:t>
            </a:r>
          </a:p>
        </p:txBody>
      </p:sp>
      <p:sp>
        <p:nvSpPr>
          <p:cNvPr id="6" name="Title 5">
            <a:extLst>
              <a:ext uri="{FF2B5EF4-FFF2-40B4-BE49-F238E27FC236}">
                <a16:creationId xmlns:a16="http://schemas.microsoft.com/office/drawing/2014/main" id="{EEE3857D-3999-4032-BFE5-387D1C899EA1}"/>
              </a:ext>
            </a:extLst>
          </p:cNvPr>
          <p:cNvSpPr>
            <a:spLocks noGrp="1"/>
          </p:cNvSpPr>
          <p:nvPr>
            <p:ph type="title"/>
          </p:nvPr>
        </p:nvSpPr>
        <p:spPr>
          <a:xfrm>
            <a:off x="3388667" y="2766218"/>
            <a:ext cx="6628637" cy="1325563"/>
          </a:xfrm>
        </p:spPr>
        <p:txBody>
          <a:bodyPr/>
          <a:lstStyle/>
          <a:p>
            <a:r>
              <a:rPr lang="en-US" b="1" dirty="0"/>
              <a:t>Limitations of LLM</a:t>
            </a:r>
          </a:p>
        </p:txBody>
      </p:sp>
      <p:sp>
        <p:nvSpPr>
          <p:cNvPr id="2" name="Slide Number Placeholder 1">
            <a:extLst>
              <a:ext uri="{FF2B5EF4-FFF2-40B4-BE49-F238E27FC236}">
                <a16:creationId xmlns:a16="http://schemas.microsoft.com/office/drawing/2014/main" id="{8A6CEB25-34F2-FF01-DE83-476EED9AC1B3}"/>
              </a:ext>
            </a:extLst>
          </p:cNvPr>
          <p:cNvSpPr>
            <a:spLocks noGrp="1"/>
          </p:cNvSpPr>
          <p:nvPr>
            <p:ph type="sldNum" sz="quarter" idx="12"/>
          </p:nvPr>
        </p:nvSpPr>
        <p:spPr/>
        <p:txBody>
          <a:bodyPr/>
          <a:lstStyle/>
          <a:p>
            <a:fld id="{87D2CC73-D73D-4A0A-8D02-7EFF5735875E}" type="slidenum">
              <a:rPr lang="en-US" smtClean="0"/>
              <a:t>26</a:t>
            </a:fld>
            <a:endParaRPr lang="en-US"/>
          </a:p>
        </p:txBody>
      </p:sp>
    </p:spTree>
    <p:extLst>
      <p:ext uri="{BB962C8B-B14F-4D97-AF65-F5344CB8AC3E}">
        <p14:creationId xmlns:p14="http://schemas.microsoft.com/office/powerpoint/2010/main" val="3281814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86532-92DB-D40A-3972-F156ADFB7AA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6C958B3-845C-0B0E-A46C-BC1C8792FD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7312" y="365125"/>
            <a:ext cx="10439866" cy="5930383"/>
          </a:xfrm>
        </p:spPr>
      </p:pic>
      <p:sp>
        <p:nvSpPr>
          <p:cNvPr id="3" name="Slide Number Placeholder 2">
            <a:extLst>
              <a:ext uri="{FF2B5EF4-FFF2-40B4-BE49-F238E27FC236}">
                <a16:creationId xmlns:a16="http://schemas.microsoft.com/office/drawing/2014/main" id="{4F54CC28-50ED-3F18-30AF-A8C8FCF94783}"/>
              </a:ext>
            </a:extLst>
          </p:cNvPr>
          <p:cNvSpPr>
            <a:spLocks noGrp="1"/>
          </p:cNvSpPr>
          <p:nvPr>
            <p:ph type="sldNum" sz="quarter" idx="12"/>
          </p:nvPr>
        </p:nvSpPr>
        <p:spPr/>
        <p:txBody>
          <a:bodyPr/>
          <a:lstStyle/>
          <a:p>
            <a:fld id="{87D2CC73-D73D-4A0A-8D02-7EFF5735875E}" type="slidenum">
              <a:rPr lang="en-US" smtClean="0"/>
              <a:t>27</a:t>
            </a:fld>
            <a:endParaRPr lang="en-US"/>
          </a:p>
        </p:txBody>
      </p:sp>
    </p:spTree>
    <p:extLst>
      <p:ext uri="{BB962C8B-B14F-4D97-AF65-F5344CB8AC3E}">
        <p14:creationId xmlns:p14="http://schemas.microsoft.com/office/powerpoint/2010/main" val="3344570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2DCAC-60CA-6BE4-8EB5-191902CB798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3DD330A-1CC3-1735-82F2-E17BF0A726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4154" y="534256"/>
            <a:ext cx="10789646" cy="6053674"/>
          </a:xfrm>
        </p:spPr>
      </p:pic>
      <p:sp>
        <p:nvSpPr>
          <p:cNvPr id="3" name="Slide Number Placeholder 2">
            <a:extLst>
              <a:ext uri="{FF2B5EF4-FFF2-40B4-BE49-F238E27FC236}">
                <a16:creationId xmlns:a16="http://schemas.microsoft.com/office/drawing/2014/main" id="{858DB05A-6F66-B0A0-8249-1BC0903B5E81}"/>
              </a:ext>
            </a:extLst>
          </p:cNvPr>
          <p:cNvSpPr>
            <a:spLocks noGrp="1"/>
          </p:cNvSpPr>
          <p:nvPr>
            <p:ph type="sldNum" sz="quarter" idx="12"/>
          </p:nvPr>
        </p:nvSpPr>
        <p:spPr/>
        <p:txBody>
          <a:bodyPr/>
          <a:lstStyle/>
          <a:p>
            <a:fld id="{87D2CC73-D73D-4A0A-8D02-7EFF5735875E}" type="slidenum">
              <a:rPr lang="en-US" smtClean="0"/>
              <a:t>28</a:t>
            </a:fld>
            <a:endParaRPr lang="en-US"/>
          </a:p>
        </p:txBody>
      </p:sp>
    </p:spTree>
    <p:extLst>
      <p:ext uri="{BB962C8B-B14F-4D97-AF65-F5344CB8AC3E}">
        <p14:creationId xmlns:p14="http://schemas.microsoft.com/office/powerpoint/2010/main" val="4039569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6C32F-D5A9-0B69-154F-569A65039CE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03D4FC8-3A0A-4B89-15FF-D055DF7B08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65125"/>
            <a:ext cx="10714033" cy="6042439"/>
          </a:xfrm>
        </p:spPr>
      </p:pic>
      <p:sp>
        <p:nvSpPr>
          <p:cNvPr id="3" name="Slide Number Placeholder 2">
            <a:extLst>
              <a:ext uri="{FF2B5EF4-FFF2-40B4-BE49-F238E27FC236}">
                <a16:creationId xmlns:a16="http://schemas.microsoft.com/office/drawing/2014/main" id="{5796FC7A-3407-24D6-1B01-4E92A25816F9}"/>
              </a:ext>
            </a:extLst>
          </p:cNvPr>
          <p:cNvSpPr>
            <a:spLocks noGrp="1"/>
          </p:cNvSpPr>
          <p:nvPr>
            <p:ph type="sldNum" sz="quarter" idx="12"/>
          </p:nvPr>
        </p:nvSpPr>
        <p:spPr/>
        <p:txBody>
          <a:bodyPr/>
          <a:lstStyle/>
          <a:p>
            <a:fld id="{87D2CC73-D73D-4A0A-8D02-7EFF5735875E}" type="slidenum">
              <a:rPr lang="en-US" smtClean="0"/>
              <a:t>29</a:t>
            </a:fld>
            <a:endParaRPr lang="en-US"/>
          </a:p>
        </p:txBody>
      </p:sp>
    </p:spTree>
    <p:extLst>
      <p:ext uri="{BB962C8B-B14F-4D97-AF65-F5344CB8AC3E}">
        <p14:creationId xmlns:p14="http://schemas.microsoft.com/office/powerpoint/2010/main" val="351238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itle 1"/>
          <p:cNvSpPr txBox="1">
            <a:spLocks noGrp="1"/>
          </p:cNvSpPr>
          <p:nvPr>
            <p:ph type="title"/>
          </p:nvPr>
        </p:nvSpPr>
        <p:spPr>
          <a:prstGeom prst="rect">
            <a:avLst/>
          </a:prstGeom>
        </p:spPr>
        <p:txBody>
          <a:bodyPr/>
          <a:lstStyle>
            <a:lvl1pPr>
              <a:defRPr sz="4800"/>
            </a:lvl1pPr>
          </a:lstStyle>
          <a:p>
            <a:r>
              <a:rPr b="1" dirty="0"/>
              <a:t>What is AI?</a:t>
            </a:r>
          </a:p>
        </p:txBody>
      </p:sp>
      <p:sp>
        <p:nvSpPr>
          <p:cNvPr id="115" name="Content Placeholder 2"/>
          <p:cNvSpPr txBox="1">
            <a:spLocks noGrp="1"/>
          </p:cNvSpPr>
          <p:nvPr>
            <p:ph idx="1"/>
          </p:nvPr>
        </p:nvSpPr>
        <p:spPr>
          <a:xfrm>
            <a:off x="838200" y="2141537"/>
            <a:ext cx="10515600" cy="4351338"/>
          </a:xfrm>
          <a:prstGeom prst="rect">
            <a:avLst/>
          </a:prstGeom>
        </p:spPr>
        <p:txBody>
          <a:bodyPr>
            <a:normAutofit/>
          </a:bodyPr>
          <a:lstStyle/>
          <a:p>
            <a:pPr>
              <a:defRPr sz="4400"/>
            </a:pPr>
            <a:r>
              <a:rPr sz="4000" dirty="0"/>
              <a:t>an intelligent agent that acts like human.</a:t>
            </a:r>
          </a:p>
          <a:p>
            <a:pPr>
              <a:defRPr sz="4400"/>
            </a:pPr>
            <a:r>
              <a:rPr sz="4000" dirty="0"/>
              <a:t>this includes software services (aka Apps) and automated machines (think smart robot vacuum, automated factory etc.).</a:t>
            </a:r>
          </a:p>
        </p:txBody>
      </p:sp>
      <p:sp>
        <p:nvSpPr>
          <p:cNvPr id="2" name="Slide Number Placeholder 1">
            <a:extLst>
              <a:ext uri="{FF2B5EF4-FFF2-40B4-BE49-F238E27FC236}">
                <a16:creationId xmlns:a16="http://schemas.microsoft.com/office/drawing/2014/main" id="{10E002F3-FDF2-441E-49DF-DDD4DAF2D032}"/>
              </a:ext>
            </a:extLst>
          </p:cNvPr>
          <p:cNvSpPr>
            <a:spLocks noGrp="1"/>
          </p:cNvSpPr>
          <p:nvPr>
            <p:ph type="sldNum" sz="quarter" idx="12"/>
          </p:nvPr>
        </p:nvSpPr>
        <p:spPr/>
        <p:txBody>
          <a:bodyPr/>
          <a:lstStyle/>
          <a:p>
            <a:fld id="{87D2CC73-D73D-4A0A-8D02-7EFF5735875E}" type="slidenum">
              <a:rPr lang="en-US" smtClean="0"/>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43C78-7521-06C2-ABC9-18BC81E8219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904FFF9-A8D0-6A57-BA35-DF6506A4F2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4605" y="365125"/>
            <a:ext cx="11142789" cy="6288742"/>
          </a:xfrm>
        </p:spPr>
      </p:pic>
      <p:sp>
        <p:nvSpPr>
          <p:cNvPr id="3" name="Slide Number Placeholder 2">
            <a:extLst>
              <a:ext uri="{FF2B5EF4-FFF2-40B4-BE49-F238E27FC236}">
                <a16:creationId xmlns:a16="http://schemas.microsoft.com/office/drawing/2014/main" id="{4A8E3408-EBFB-20C0-2D8A-E523468A9094}"/>
              </a:ext>
            </a:extLst>
          </p:cNvPr>
          <p:cNvSpPr>
            <a:spLocks noGrp="1"/>
          </p:cNvSpPr>
          <p:nvPr>
            <p:ph type="sldNum" sz="quarter" idx="12"/>
          </p:nvPr>
        </p:nvSpPr>
        <p:spPr/>
        <p:txBody>
          <a:bodyPr/>
          <a:lstStyle/>
          <a:p>
            <a:fld id="{87D2CC73-D73D-4A0A-8D02-7EFF5735875E}" type="slidenum">
              <a:rPr lang="en-US" smtClean="0"/>
              <a:t>30</a:t>
            </a:fld>
            <a:endParaRPr lang="en-US"/>
          </a:p>
        </p:txBody>
      </p:sp>
    </p:spTree>
    <p:extLst>
      <p:ext uri="{BB962C8B-B14F-4D97-AF65-F5344CB8AC3E}">
        <p14:creationId xmlns:p14="http://schemas.microsoft.com/office/powerpoint/2010/main" val="191275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D2542-F5AC-FC20-6E32-B1C5B374D0D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9C9124D-E154-5090-287C-9A15BCA903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6670" y="497873"/>
            <a:ext cx="10757130" cy="6079782"/>
          </a:xfrm>
        </p:spPr>
      </p:pic>
      <p:sp>
        <p:nvSpPr>
          <p:cNvPr id="3" name="Slide Number Placeholder 2">
            <a:extLst>
              <a:ext uri="{FF2B5EF4-FFF2-40B4-BE49-F238E27FC236}">
                <a16:creationId xmlns:a16="http://schemas.microsoft.com/office/drawing/2014/main" id="{AB3D4E75-D6C4-7967-3AD2-C04CBF492F10}"/>
              </a:ext>
            </a:extLst>
          </p:cNvPr>
          <p:cNvSpPr>
            <a:spLocks noGrp="1"/>
          </p:cNvSpPr>
          <p:nvPr>
            <p:ph type="sldNum" sz="quarter" idx="12"/>
          </p:nvPr>
        </p:nvSpPr>
        <p:spPr/>
        <p:txBody>
          <a:bodyPr/>
          <a:lstStyle/>
          <a:p>
            <a:fld id="{87D2CC73-D73D-4A0A-8D02-7EFF5735875E}" type="slidenum">
              <a:rPr lang="en-US" smtClean="0"/>
              <a:t>31</a:t>
            </a:fld>
            <a:endParaRPr lang="en-US"/>
          </a:p>
        </p:txBody>
      </p:sp>
    </p:spTree>
    <p:extLst>
      <p:ext uri="{BB962C8B-B14F-4D97-AF65-F5344CB8AC3E}">
        <p14:creationId xmlns:p14="http://schemas.microsoft.com/office/powerpoint/2010/main" val="2146197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EA06D22-1526-4505-86EF-DB5E39C117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945829" cy="1578544"/>
          </a:xfrm>
          <a:prstGeom prst="rect">
            <a:avLst/>
          </a:prstGeom>
        </p:spPr>
      </p:pic>
      <p:pic>
        <p:nvPicPr>
          <p:cNvPr id="15" name="Picture 14">
            <a:extLst>
              <a:ext uri="{FF2B5EF4-FFF2-40B4-BE49-F238E27FC236}">
                <a16:creationId xmlns:a16="http://schemas.microsoft.com/office/drawing/2014/main" id="{C71DBE4B-1853-4351-9E8E-4508869C3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5197" y="241610"/>
            <a:ext cx="2009737" cy="247030"/>
          </a:xfrm>
          <a:prstGeom prst="rect">
            <a:avLst/>
          </a:prstGeom>
        </p:spPr>
      </p:pic>
      <p:sp>
        <p:nvSpPr>
          <p:cNvPr id="4" name="TextBox 3">
            <a:extLst>
              <a:ext uri="{FF2B5EF4-FFF2-40B4-BE49-F238E27FC236}">
                <a16:creationId xmlns:a16="http://schemas.microsoft.com/office/drawing/2014/main" id="{0A358EC4-929F-4533-8AA1-2333CC939B3B}"/>
              </a:ext>
            </a:extLst>
          </p:cNvPr>
          <p:cNvSpPr txBox="1"/>
          <p:nvPr/>
        </p:nvSpPr>
        <p:spPr>
          <a:xfrm>
            <a:off x="183083" y="6538103"/>
            <a:ext cx="7004858" cy="215444"/>
          </a:xfrm>
          <a:prstGeom prst="rect">
            <a:avLst/>
          </a:prstGeom>
          <a:noFill/>
        </p:spPr>
        <p:txBody>
          <a:bodyPr wrap="square" rtlCol="0">
            <a:spAutoFit/>
          </a:bodyPr>
          <a:lstStyle/>
          <a:p>
            <a:r>
              <a:rPr lang="en-US" sz="800" dirty="0">
                <a:solidFill>
                  <a:schemeClr val="bg1">
                    <a:lumMod val="50000"/>
                  </a:schemeClr>
                </a:solidFill>
                <a:latin typeface="CHULALONGKORN" panose="02000506050000020004" pitchFamily="50" charset="-34"/>
                <a:cs typeface="CHULALONGKORN" panose="02000506050000020004" pitchFamily="50" charset="-34"/>
              </a:rPr>
              <a:t>Faculty of Engineering, Chulalongkorn University.</a:t>
            </a:r>
          </a:p>
        </p:txBody>
      </p:sp>
      <p:sp>
        <p:nvSpPr>
          <p:cNvPr id="6" name="Title 5">
            <a:extLst>
              <a:ext uri="{FF2B5EF4-FFF2-40B4-BE49-F238E27FC236}">
                <a16:creationId xmlns:a16="http://schemas.microsoft.com/office/drawing/2014/main" id="{EEE3857D-3999-4032-BFE5-387D1C899EA1}"/>
              </a:ext>
            </a:extLst>
          </p:cNvPr>
          <p:cNvSpPr>
            <a:spLocks noGrp="1"/>
          </p:cNvSpPr>
          <p:nvPr>
            <p:ph type="title"/>
          </p:nvPr>
        </p:nvSpPr>
        <p:spPr>
          <a:xfrm>
            <a:off x="4881391" y="2766218"/>
            <a:ext cx="3446180" cy="1325563"/>
          </a:xfrm>
        </p:spPr>
        <p:txBody>
          <a:bodyPr/>
          <a:lstStyle/>
          <a:p>
            <a:r>
              <a:rPr lang="en-US" b="1" dirty="0"/>
              <a:t>Ethics</a:t>
            </a:r>
          </a:p>
        </p:txBody>
      </p:sp>
      <p:sp>
        <p:nvSpPr>
          <p:cNvPr id="2" name="Slide Number Placeholder 1">
            <a:extLst>
              <a:ext uri="{FF2B5EF4-FFF2-40B4-BE49-F238E27FC236}">
                <a16:creationId xmlns:a16="http://schemas.microsoft.com/office/drawing/2014/main" id="{6B35A3CB-9962-0420-3E56-EACDB0005D73}"/>
              </a:ext>
            </a:extLst>
          </p:cNvPr>
          <p:cNvSpPr>
            <a:spLocks noGrp="1"/>
          </p:cNvSpPr>
          <p:nvPr>
            <p:ph type="sldNum" sz="quarter" idx="12"/>
          </p:nvPr>
        </p:nvSpPr>
        <p:spPr/>
        <p:txBody>
          <a:bodyPr/>
          <a:lstStyle/>
          <a:p>
            <a:fld id="{87D2CC73-D73D-4A0A-8D02-7EFF5735875E}" type="slidenum">
              <a:rPr lang="en-US" smtClean="0"/>
              <a:t>32</a:t>
            </a:fld>
            <a:endParaRPr lang="en-US"/>
          </a:p>
        </p:txBody>
      </p:sp>
    </p:spTree>
    <p:extLst>
      <p:ext uri="{BB962C8B-B14F-4D97-AF65-F5344CB8AC3E}">
        <p14:creationId xmlns:p14="http://schemas.microsoft.com/office/powerpoint/2010/main" val="892553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6503E-EB71-C5CB-E37B-86D00422E938}"/>
              </a:ext>
            </a:extLst>
          </p:cNvPr>
          <p:cNvSpPr>
            <a:spLocks noGrp="1"/>
          </p:cNvSpPr>
          <p:nvPr>
            <p:ph type="title"/>
          </p:nvPr>
        </p:nvSpPr>
        <p:spPr/>
        <p:txBody>
          <a:bodyPr/>
          <a:lstStyle/>
          <a:p>
            <a:r>
              <a:rPr lang="th-TH" dirty="0"/>
              <a:t>จรรยาบรรณนักวิจัย</a:t>
            </a:r>
            <a:r>
              <a:rPr lang="en-US" dirty="0"/>
              <a:t> </a:t>
            </a:r>
            <a:r>
              <a:rPr lang="th-TH" dirty="0"/>
              <a:t>(</a:t>
            </a:r>
            <a:r>
              <a:rPr lang="th-TH" dirty="0" err="1"/>
              <a:t>ว.ช</a:t>
            </a:r>
            <a:r>
              <a:rPr lang="th-TH" dirty="0"/>
              <a:t>.)</a:t>
            </a:r>
            <a:endParaRPr lang="en-US" dirty="0"/>
          </a:p>
        </p:txBody>
      </p:sp>
      <p:sp>
        <p:nvSpPr>
          <p:cNvPr id="3" name="Content Placeholder 2">
            <a:extLst>
              <a:ext uri="{FF2B5EF4-FFF2-40B4-BE49-F238E27FC236}">
                <a16:creationId xmlns:a16="http://schemas.microsoft.com/office/drawing/2014/main" id="{8EB33520-0405-F721-D12D-35FE30C806F8}"/>
              </a:ext>
            </a:extLst>
          </p:cNvPr>
          <p:cNvSpPr>
            <a:spLocks noGrp="1"/>
          </p:cNvSpPr>
          <p:nvPr>
            <p:ph idx="1"/>
          </p:nvPr>
        </p:nvSpPr>
        <p:spPr/>
        <p:txBody>
          <a:bodyPr>
            <a:normAutofit fontScale="92500" lnSpcReduction="20000"/>
          </a:bodyPr>
          <a:lstStyle/>
          <a:p>
            <a:r>
              <a:rPr lang="th-TH" b="1" dirty="0"/>
              <a:t>ความซื่อสัตย์และคุณธรรม</a:t>
            </a:r>
            <a:r>
              <a:rPr lang="th-TH" dirty="0"/>
              <a:t>: ต้องซื่อสัตย์ในทุกขั้นตอน ไม่ลอกเลียนงาน ให้เกียรติและอ้างอิงแหล่งที่มาอย่างถูกต้อง</a:t>
            </a:r>
          </a:p>
          <a:p>
            <a:r>
              <a:rPr lang="th-TH" b="1" dirty="0"/>
              <a:t>ความรับผิดชอบตามพันธกรณี</a:t>
            </a:r>
            <a:r>
              <a:rPr lang="th-TH" dirty="0"/>
              <a:t>: ต้องปฏิบัติตามข้อตกลงและเงื่อนไขกับแหล่งทุนและหน่วยงานต้นสังกัด</a:t>
            </a:r>
          </a:p>
          <a:p>
            <a:r>
              <a:rPr lang="th-TH" b="1" dirty="0"/>
              <a:t>พื้นฐานความรู้ทางวิชาการ</a:t>
            </a:r>
            <a:r>
              <a:rPr lang="th-TH" dirty="0"/>
              <a:t>: ต้องมีความรู้ในสาขาวิชาที่เกี่ยวข้องอย่างเพียงพอ</a:t>
            </a:r>
          </a:p>
          <a:p>
            <a:r>
              <a:rPr lang="th-TH" b="1" dirty="0"/>
              <a:t>ความรับผิดชอบต่อสิ่งที่ศึกษาวิจัย</a:t>
            </a:r>
            <a:r>
              <a:rPr lang="th-TH" dirty="0"/>
              <a:t>: ต้องตระหนักถึงความเสียหายที่อาจเกิดกับกลุ่มตัวอย่าง ทั้งสิ่งมีชีวิตและไม่มีชีวิต</a:t>
            </a:r>
          </a:p>
          <a:p>
            <a:r>
              <a:rPr lang="th-TH" b="1" dirty="0"/>
              <a:t>การเคารพศักดิ์ศรีและสิทธิมนุษยชน</a:t>
            </a:r>
            <a:r>
              <a:rPr lang="th-TH" dirty="0"/>
              <a:t>: ต้องไม่ละเมิดสิทธิมนุษยชน โดยเฉพาะเมื่อใช้มนุษย์เป็นตัวอย่างในการวิจัยอิสระทางความคิด: ต้องดำเนินการวิจัยโดยปราศจากอคติ</a:t>
            </a:r>
          </a:p>
          <a:p>
            <a:r>
              <a:rPr lang="th-TH" b="1" dirty="0"/>
              <a:t>การนำผลงานไปใช้ในทางชอบ</a:t>
            </a:r>
            <a:r>
              <a:rPr lang="th-TH" dirty="0"/>
              <a:t>: นำผลวิจัยไปใช้ในทางที่เกิดประโยชน์และไม่สร้างความเสียหาย</a:t>
            </a:r>
          </a:p>
          <a:p>
            <a:r>
              <a:rPr lang="th-TH" b="1" dirty="0"/>
              <a:t>การเคารพความคิดเห็นผู้อื่น</a:t>
            </a:r>
            <a:r>
              <a:rPr lang="th-TH" dirty="0"/>
              <a:t>: ยอมรับฟังและเปิดรับเหตุผลทางวิชาการจากผู้อื่น</a:t>
            </a:r>
          </a:p>
          <a:p>
            <a:r>
              <a:rPr lang="th-TH" b="1" dirty="0"/>
              <a:t>ความรับผิดชอบต่อสังคม</a:t>
            </a:r>
            <a:r>
              <a:rPr lang="th-TH" dirty="0"/>
              <a:t>: อุทิศกำลังเพื่อประโยชน์สุขของสังคม มวลมนุษยชาติ และประเทศชาติ</a:t>
            </a:r>
          </a:p>
          <a:p>
            <a:endParaRPr lang="th-TH" dirty="0"/>
          </a:p>
          <a:p>
            <a:endParaRPr lang="en-US" dirty="0"/>
          </a:p>
        </p:txBody>
      </p:sp>
      <p:sp>
        <p:nvSpPr>
          <p:cNvPr id="4" name="Slide Number Placeholder 3">
            <a:extLst>
              <a:ext uri="{FF2B5EF4-FFF2-40B4-BE49-F238E27FC236}">
                <a16:creationId xmlns:a16="http://schemas.microsoft.com/office/drawing/2014/main" id="{5BF185C2-8364-1851-B4FD-2B90E28DA202}"/>
              </a:ext>
            </a:extLst>
          </p:cNvPr>
          <p:cNvSpPr>
            <a:spLocks noGrp="1"/>
          </p:cNvSpPr>
          <p:nvPr>
            <p:ph type="sldNum" sz="quarter" idx="12"/>
          </p:nvPr>
        </p:nvSpPr>
        <p:spPr/>
        <p:txBody>
          <a:bodyPr/>
          <a:lstStyle/>
          <a:p>
            <a:fld id="{87D2CC73-D73D-4A0A-8D02-7EFF5735875E}" type="slidenum">
              <a:rPr lang="en-US" smtClean="0"/>
              <a:t>33</a:t>
            </a:fld>
            <a:endParaRPr lang="en-US"/>
          </a:p>
        </p:txBody>
      </p:sp>
    </p:spTree>
    <p:extLst>
      <p:ext uri="{BB962C8B-B14F-4D97-AF65-F5344CB8AC3E}">
        <p14:creationId xmlns:p14="http://schemas.microsoft.com/office/powerpoint/2010/main" val="5286690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6E2CF-7EC2-5385-988B-DF85385270C1}"/>
              </a:ext>
            </a:extLst>
          </p:cNvPr>
          <p:cNvSpPr>
            <a:spLocks noGrp="1"/>
          </p:cNvSpPr>
          <p:nvPr>
            <p:ph type="title"/>
          </p:nvPr>
        </p:nvSpPr>
        <p:spPr/>
        <p:txBody>
          <a:bodyPr/>
          <a:lstStyle/>
          <a:p>
            <a:r>
              <a:rPr lang="th-TH" dirty="0"/>
              <a:t> </a:t>
            </a:r>
            <a:r>
              <a:rPr lang="en-US" dirty="0"/>
              <a:t>Generative AI problems</a:t>
            </a:r>
          </a:p>
        </p:txBody>
      </p:sp>
      <p:sp>
        <p:nvSpPr>
          <p:cNvPr id="3" name="Content Placeholder 2">
            <a:extLst>
              <a:ext uri="{FF2B5EF4-FFF2-40B4-BE49-F238E27FC236}">
                <a16:creationId xmlns:a16="http://schemas.microsoft.com/office/drawing/2014/main" id="{C17DF6EE-712D-13D1-42BF-B051134D0D6A}"/>
              </a:ext>
            </a:extLst>
          </p:cNvPr>
          <p:cNvSpPr>
            <a:spLocks noGrp="1"/>
          </p:cNvSpPr>
          <p:nvPr>
            <p:ph idx="1"/>
          </p:nvPr>
        </p:nvSpPr>
        <p:spPr/>
        <p:txBody>
          <a:bodyPr>
            <a:normAutofit/>
          </a:bodyPr>
          <a:lstStyle/>
          <a:p>
            <a:pPr marL="0" indent="0">
              <a:buNone/>
            </a:pPr>
            <a:endParaRPr lang="en-US" dirty="0"/>
          </a:p>
          <a:p>
            <a:r>
              <a:rPr lang="th-TH" dirty="0"/>
              <a:t>เนื้อหาไม่ถูกต้องตามข้อเท็จจริง (</a:t>
            </a:r>
            <a:r>
              <a:rPr lang="en-US" dirty="0"/>
              <a:t>Confabulation) </a:t>
            </a:r>
          </a:p>
          <a:p>
            <a:r>
              <a:rPr lang="th-TH" dirty="0"/>
              <a:t>เนื้อหาส่งผลกระทบต่อประเด็นที่มีความอ่อนไหว รวมถึงมีเนื้อหาที่ขัดต่อหลักการจริยธรรม (</a:t>
            </a:r>
            <a:r>
              <a:rPr lang="en-US" dirty="0"/>
              <a:t>Sensitive and Ethics Context) </a:t>
            </a:r>
          </a:p>
          <a:p>
            <a:r>
              <a:rPr lang="th-TH" dirty="0"/>
              <a:t>เนื้อหาที่สร้างก่อให้เกิดอคติและการเลือกปฏิบัติ (</a:t>
            </a:r>
            <a:r>
              <a:rPr lang="en-US" dirty="0"/>
              <a:t>Bias and Discrimination) </a:t>
            </a:r>
            <a:endParaRPr lang="th-TH" dirty="0"/>
          </a:p>
          <a:p>
            <a:r>
              <a:rPr lang="th-TH" dirty="0"/>
              <a:t>ข้อมูลส่วนบุคคลรั่วไหล (</a:t>
            </a:r>
            <a:r>
              <a:rPr lang="en-US" dirty="0"/>
              <a:t>Personal Data Leakage) </a:t>
            </a:r>
          </a:p>
          <a:p>
            <a:r>
              <a:rPr lang="th-TH" dirty="0"/>
              <a:t>การละเมิดทรัพย์สินทางปัญญา (</a:t>
            </a:r>
            <a:r>
              <a:rPr lang="en-US" dirty="0"/>
              <a:t>Intellectual Property Infringement) </a:t>
            </a:r>
          </a:p>
          <a:p>
            <a:r>
              <a:rPr lang="th-TH" dirty="0"/>
              <a:t>ความมั่นคงปลอดภัย (</a:t>
            </a:r>
            <a:r>
              <a:rPr lang="en-US" dirty="0"/>
              <a:t>Information Security) </a:t>
            </a:r>
          </a:p>
          <a:p>
            <a:endParaRPr lang="en-US" dirty="0"/>
          </a:p>
          <a:p>
            <a:endParaRPr lang="en-US" dirty="0"/>
          </a:p>
        </p:txBody>
      </p:sp>
      <p:sp>
        <p:nvSpPr>
          <p:cNvPr id="4" name="Slide Number Placeholder 3">
            <a:extLst>
              <a:ext uri="{FF2B5EF4-FFF2-40B4-BE49-F238E27FC236}">
                <a16:creationId xmlns:a16="http://schemas.microsoft.com/office/drawing/2014/main" id="{F02453C0-7BD5-1F54-FCF7-08C3B1078FF1}"/>
              </a:ext>
            </a:extLst>
          </p:cNvPr>
          <p:cNvSpPr>
            <a:spLocks noGrp="1"/>
          </p:cNvSpPr>
          <p:nvPr>
            <p:ph type="sldNum" sz="quarter" idx="12"/>
          </p:nvPr>
        </p:nvSpPr>
        <p:spPr/>
        <p:txBody>
          <a:bodyPr/>
          <a:lstStyle/>
          <a:p>
            <a:fld id="{87D2CC73-D73D-4A0A-8D02-7EFF5735875E}" type="slidenum">
              <a:rPr lang="en-US" smtClean="0"/>
              <a:t>34</a:t>
            </a:fld>
            <a:endParaRPr lang="en-US"/>
          </a:p>
        </p:txBody>
      </p:sp>
    </p:spTree>
    <p:extLst>
      <p:ext uri="{BB962C8B-B14F-4D97-AF65-F5344CB8AC3E}">
        <p14:creationId xmlns:p14="http://schemas.microsoft.com/office/powerpoint/2010/main" val="2209030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06BC6-45C7-5CCE-658C-E4F43A1A7542}"/>
              </a:ext>
            </a:extLst>
          </p:cNvPr>
          <p:cNvSpPr>
            <a:spLocks noGrp="1"/>
          </p:cNvSpPr>
          <p:nvPr>
            <p:ph type="title"/>
          </p:nvPr>
        </p:nvSpPr>
        <p:spPr/>
        <p:txBody>
          <a:bodyPr/>
          <a:lstStyle/>
          <a:p>
            <a:r>
              <a:rPr lang="th-TH" dirty="0"/>
              <a:t>มาตรฐาน</a:t>
            </a:r>
            <a:endParaRPr lang="en-US" dirty="0"/>
          </a:p>
        </p:txBody>
      </p:sp>
      <p:sp>
        <p:nvSpPr>
          <p:cNvPr id="3" name="Content Placeholder 2">
            <a:extLst>
              <a:ext uri="{FF2B5EF4-FFF2-40B4-BE49-F238E27FC236}">
                <a16:creationId xmlns:a16="http://schemas.microsoft.com/office/drawing/2014/main" id="{7793ABE7-6A0A-1D2C-C191-A587A1B7ACAB}"/>
              </a:ext>
            </a:extLst>
          </p:cNvPr>
          <p:cNvSpPr>
            <a:spLocks noGrp="1"/>
          </p:cNvSpPr>
          <p:nvPr>
            <p:ph idx="1"/>
          </p:nvPr>
        </p:nvSpPr>
        <p:spPr/>
        <p:txBody>
          <a:bodyPr/>
          <a:lstStyle/>
          <a:p>
            <a:pPr marL="514350" indent="-514350">
              <a:buFont typeface="+mj-lt"/>
              <a:buAutoNum type="arabicPeriod"/>
            </a:pPr>
            <a:r>
              <a:rPr lang="th-TH" dirty="0"/>
              <a:t>พระราชบัญญัติการรักษาความมั่นคงปลอดภัยไซเบอร์ พ.ศ. ๒๕๖๒  สำหรับการใช้งาน </a:t>
            </a:r>
            <a:r>
              <a:rPr lang="en-US" dirty="0"/>
              <a:t>AI  </a:t>
            </a:r>
            <a:r>
              <a:rPr lang="th-TH" dirty="0"/>
              <a:t>ที่เกี่ยวข้องกับระบบสารสนเทศ โครงสร้างพื้นฐานสำคัญทางสารสนเทศ (</a:t>
            </a:r>
            <a:r>
              <a:rPr lang="en-US" dirty="0"/>
              <a:t>Critical Information Infrastructure: CII) </a:t>
            </a:r>
            <a:r>
              <a:rPr lang="th-TH" dirty="0"/>
              <a:t>หรือข้อมูลที่อาจกระทบต่อความมั่นคงปลอดภัยไซเบอร์ </a:t>
            </a:r>
          </a:p>
          <a:p>
            <a:pPr marL="514350" indent="-514350">
              <a:buFont typeface="+mj-lt"/>
              <a:buAutoNum type="arabicPeriod"/>
            </a:pPr>
            <a:r>
              <a:rPr lang="th-TH" dirty="0"/>
              <a:t>พระราชบัญญัติคุ้มครองข้อมูลส่วนบุคคล พ.ศ. ๒๕๖๒ (</a:t>
            </a:r>
            <a:r>
              <a:rPr lang="en-US" dirty="0"/>
              <a:t>PDPA) </a:t>
            </a:r>
            <a:r>
              <a:rPr lang="th-TH" dirty="0"/>
              <a:t>สำหรับการรวบรวม ใช้ เปิดเผย หรือประมวลผลข้อมูลส่วนบุคคลที่เกี่ยวข้องกับระบบ </a:t>
            </a:r>
            <a:r>
              <a:rPr lang="en-US" dirty="0"/>
              <a:t>AI </a:t>
            </a:r>
            <a:r>
              <a:rPr lang="th-TH" dirty="0"/>
              <a:t>และ </a:t>
            </a:r>
            <a:r>
              <a:rPr lang="en-US" dirty="0"/>
              <a:t>Generative AI </a:t>
            </a:r>
          </a:p>
          <a:p>
            <a:pPr marL="514350" indent="-514350">
              <a:buFont typeface="+mj-lt"/>
              <a:buAutoNum type="arabicPeriod"/>
            </a:pPr>
            <a:r>
              <a:rPr lang="th-TH" dirty="0"/>
              <a:t>แนวทางการประยุกต์ใช้ปัญญาประดิษฐ์อย่างมีธรรมา</a:t>
            </a:r>
            <a:r>
              <a:rPr lang="th-TH" dirty="0" err="1"/>
              <a:t>ภิ</a:t>
            </a:r>
            <a:r>
              <a:rPr lang="th-TH" dirty="0"/>
              <a:t>บาลของประเทศไทย รวมถึงแนวทางหรือมาตรฐานที่กำหนดโดยหน่วยงานของรัฐที่เกี่ยวข้อง เช่น </a:t>
            </a:r>
            <a:r>
              <a:rPr lang="en-US" dirty="0"/>
              <a:t>ETDA, </a:t>
            </a:r>
            <a:r>
              <a:rPr lang="th-TH" dirty="0"/>
              <a:t>สกมช. และ </a:t>
            </a:r>
            <a:r>
              <a:rPr lang="en-US" dirty="0"/>
              <a:t>DGA </a:t>
            </a:r>
          </a:p>
          <a:p>
            <a:endParaRPr lang="en-US" dirty="0"/>
          </a:p>
        </p:txBody>
      </p:sp>
      <p:sp>
        <p:nvSpPr>
          <p:cNvPr id="4" name="Slide Number Placeholder 3">
            <a:extLst>
              <a:ext uri="{FF2B5EF4-FFF2-40B4-BE49-F238E27FC236}">
                <a16:creationId xmlns:a16="http://schemas.microsoft.com/office/drawing/2014/main" id="{89E7377A-9BB1-A479-8C69-35C6AB2D8F49}"/>
              </a:ext>
            </a:extLst>
          </p:cNvPr>
          <p:cNvSpPr>
            <a:spLocks noGrp="1"/>
          </p:cNvSpPr>
          <p:nvPr>
            <p:ph type="sldNum" sz="quarter" idx="12"/>
          </p:nvPr>
        </p:nvSpPr>
        <p:spPr/>
        <p:txBody>
          <a:bodyPr/>
          <a:lstStyle/>
          <a:p>
            <a:fld id="{87D2CC73-D73D-4A0A-8D02-7EFF5735875E}" type="slidenum">
              <a:rPr lang="en-US" smtClean="0"/>
              <a:t>35</a:t>
            </a:fld>
            <a:endParaRPr lang="en-US"/>
          </a:p>
        </p:txBody>
      </p:sp>
    </p:spTree>
    <p:extLst>
      <p:ext uri="{BB962C8B-B14F-4D97-AF65-F5344CB8AC3E}">
        <p14:creationId xmlns:p14="http://schemas.microsoft.com/office/powerpoint/2010/main" val="1720637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8C058-8DFD-C57F-D622-5965B49EDAB8}"/>
              </a:ext>
            </a:extLst>
          </p:cNvPr>
          <p:cNvSpPr>
            <a:spLocks noGrp="1"/>
          </p:cNvSpPr>
          <p:nvPr>
            <p:ph type="title"/>
          </p:nvPr>
        </p:nvSpPr>
        <p:spPr/>
        <p:txBody>
          <a:bodyPr/>
          <a:lstStyle/>
          <a:p>
            <a:r>
              <a:rPr lang="th-TH" dirty="0"/>
              <a:t>การลดหรือหลีกเลี่ยงการเกิดอคติ (</a:t>
            </a:r>
            <a:r>
              <a:rPr lang="en-US" dirty="0"/>
              <a:t>Bias) </a:t>
            </a:r>
            <a:r>
              <a:rPr lang="th-TH" dirty="0"/>
              <a:t>และการเลือกปฏิบัติ (</a:t>
            </a:r>
            <a:r>
              <a:rPr lang="en-US" dirty="0"/>
              <a:t>Discrimination)</a:t>
            </a:r>
          </a:p>
        </p:txBody>
      </p:sp>
      <p:sp>
        <p:nvSpPr>
          <p:cNvPr id="3" name="Content Placeholder 2">
            <a:extLst>
              <a:ext uri="{FF2B5EF4-FFF2-40B4-BE49-F238E27FC236}">
                <a16:creationId xmlns:a16="http://schemas.microsoft.com/office/drawing/2014/main" id="{57142FEE-2552-0CC3-B311-FE25EA8B4C1C}"/>
              </a:ext>
            </a:extLst>
          </p:cNvPr>
          <p:cNvSpPr>
            <a:spLocks noGrp="1"/>
          </p:cNvSpPr>
          <p:nvPr>
            <p:ph idx="1"/>
          </p:nvPr>
        </p:nvSpPr>
        <p:spPr/>
        <p:txBody>
          <a:bodyPr/>
          <a:lstStyle/>
          <a:p>
            <a:pPr marL="0" indent="0">
              <a:buNone/>
            </a:pPr>
            <a:endParaRPr lang="th-TH" dirty="0"/>
          </a:p>
          <a:p>
            <a:pPr marL="514350" indent="-514350">
              <a:buFont typeface="+mj-lt"/>
              <a:buAutoNum type="arabicPeriod"/>
            </a:pPr>
            <a:r>
              <a:rPr lang="th-TH" dirty="0"/>
              <a:t>ต้องตรวจสอบเนื้อหาที่สร้างโดย </a:t>
            </a:r>
            <a:r>
              <a:rPr lang="en-US" dirty="0"/>
              <a:t>Generative AI </a:t>
            </a:r>
            <a:r>
              <a:rPr lang="th-TH" dirty="0"/>
              <a:t>ก่อนนำไปใช้งานหรือเผยแพร่ต่อสาธารณะ  เพื่อลดหรือหลีกเลี่ยงการเกิดอคติหรือการเลือกปฏิบัติอย่างไม่เป็นธรรม</a:t>
            </a:r>
          </a:p>
          <a:p>
            <a:pPr marL="514350" indent="-514350">
              <a:buFont typeface="+mj-lt"/>
              <a:buAutoNum type="arabicPeriod"/>
            </a:pPr>
            <a:r>
              <a:rPr lang="th-TH" dirty="0"/>
              <a:t>เคารพสิทธิในทรัพย์สินทางปัญญา</a:t>
            </a:r>
          </a:p>
          <a:p>
            <a:endParaRPr lang="en-US" dirty="0"/>
          </a:p>
        </p:txBody>
      </p:sp>
      <p:sp>
        <p:nvSpPr>
          <p:cNvPr id="4" name="Slide Number Placeholder 3">
            <a:extLst>
              <a:ext uri="{FF2B5EF4-FFF2-40B4-BE49-F238E27FC236}">
                <a16:creationId xmlns:a16="http://schemas.microsoft.com/office/drawing/2014/main" id="{F1E8B993-7CF9-4E74-8A4C-6FF1C541FB57}"/>
              </a:ext>
            </a:extLst>
          </p:cNvPr>
          <p:cNvSpPr>
            <a:spLocks noGrp="1"/>
          </p:cNvSpPr>
          <p:nvPr>
            <p:ph type="sldNum" sz="quarter" idx="12"/>
          </p:nvPr>
        </p:nvSpPr>
        <p:spPr/>
        <p:txBody>
          <a:bodyPr/>
          <a:lstStyle/>
          <a:p>
            <a:fld id="{87D2CC73-D73D-4A0A-8D02-7EFF5735875E}" type="slidenum">
              <a:rPr lang="en-US" smtClean="0"/>
              <a:t>36</a:t>
            </a:fld>
            <a:endParaRPr lang="en-US"/>
          </a:p>
        </p:txBody>
      </p:sp>
    </p:spTree>
    <p:extLst>
      <p:ext uri="{BB962C8B-B14F-4D97-AF65-F5344CB8AC3E}">
        <p14:creationId xmlns:p14="http://schemas.microsoft.com/office/powerpoint/2010/main" val="4381273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7414E-3CB7-B3AD-9744-2F411F33705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7D47111-A567-0258-D970-12E5039CDA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97794" y="365125"/>
            <a:ext cx="9396412" cy="5930383"/>
          </a:xfrm>
        </p:spPr>
      </p:pic>
      <p:sp>
        <p:nvSpPr>
          <p:cNvPr id="6" name="Slide Number Placeholder 5">
            <a:extLst>
              <a:ext uri="{FF2B5EF4-FFF2-40B4-BE49-F238E27FC236}">
                <a16:creationId xmlns:a16="http://schemas.microsoft.com/office/drawing/2014/main" id="{B29F35BB-C26D-A306-0BFD-CFEE8C8145FD}"/>
              </a:ext>
            </a:extLst>
          </p:cNvPr>
          <p:cNvSpPr>
            <a:spLocks noGrp="1"/>
          </p:cNvSpPr>
          <p:nvPr>
            <p:ph type="sldNum" sz="quarter" idx="12"/>
          </p:nvPr>
        </p:nvSpPr>
        <p:spPr/>
        <p:txBody>
          <a:bodyPr/>
          <a:lstStyle/>
          <a:p>
            <a:fld id="{87D2CC73-D73D-4A0A-8D02-7EFF5735875E}" type="slidenum">
              <a:rPr lang="en-US" smtClean="0"/>
              <a:t>37</a:t>
            </a:fld>
            <a:endParaRPr lang="en-US"/>
          </a:p>
        </p:txBody>
      </p:sp>
    </p:spTree>
    <p:extLst>
      <p:ext uri="{BB962C8B-B14F-4D97-AF65-F5344CB8AC3E}">
        <p14:creationId xmlns:p14="http://schemas.microsoft.com/office/powerpoint/2010/main" val="1099906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B378F-FC1E-1B4F-6FA3-B787736C199A}"/>
              </a:ext>
            </a:extLst>
          </p:cNvPr>
          <p:cNvSpPr>
            <a:spLocks noGrp="1"/>
          </p:cNvSpPr>
          <p:nvPr>
            <p:ph type="title"/>
          </p:nvPr>
        </p:nvSpPr>
        <p:spPr/>
        <p:txBody>
          <a:bodyPr/>
          <a:lstStyle/>
          <a:p>
            <a:r>
              <a:rPr lang="en-US" dirty="0"/>
              <a:t>TCI  ethical code</a:t>
            </a:r>
          </a:p>
        </p:txBody>
      </p:sp>
      <p:sp>
        <p:nvSpPr>
          <p:cNvPr id="3" name="Content Placeholder 2">
            <a:extLst>
              <a:ext uri="{FF2B5EF4-FFF2-40B4-BE49-F238E27FC236}">
                <a16:creationId xmlns:a16="http://schemas.microsoft.com/office/drawing/2014/main" id="{BDA2F0D7-F12B-0440-355B-04929496721E}"/>
              </a:ext>
            </a:extLst>
          </p:cNvPr>
          <p:cNvSpPr>
            <a:spLocks noGrp="1"/>
          </p:cNvSpPr>
          <p:nvPr>
            <p:ph idx="1"/>
          </p:nvPr>
        </p:nvSpPr>
        <p:spPr/>
        <p:txBody>
          <a:bodyPr>
            <a:normAutofit/>
          </a:bodyPr>
          <a:lstStyle/>
          <a:p>
            <a:r>
              <a:rPr lang="en-US" sz="2400" b="1" dirty="0"/>
              <a:t>Authors</a:t>
            </a:r>
            <a:r>
              <a:rPr lang="en-US" sz="2400" dirty="0"/>
              <a:t>: Must submit original work. You cannot copy other people's words (plagiarism). You cannot submit the same paper to two journals at the same time (duplicate submission). You must report who helped write the paper and declare any money received for the research (conflicts of interest).</a:t>
            </a:r>
          </a:p>
          <a:p>
            <a:r>
              <a:rPr lang="en-US" sz="2400" b="1" dirty="0"/>
              <a:t>Reviewers</a:t>
            </a:r>
            <a:r>
              <a:rPr lang="en-US" sz="2400" dirty="0"/>
              <a:t>: Must keep the paper secret. They must judge the paper fairly. They should tell the editor if they know the author or have a reason to be unfair (conflict of interest).</a:t>
            </a:r>
          </a:p>
          <a:p>
            <a:r>
              <a:rPr lang="en-US" sz="2400" b="1" dirty="0"/>
              <a:t>Editors</a:t>
            </a:r>
            <a:r>
              <a:rPr lang="en-US" sz="2400" dirty="0"/>
              <a:t>: Must keep the review process blind and fair. They must check all papers for copied text using tools like </a:t>
            </a:r>
            <a:r>
              <a:rPr lang="en-US" sz="2400" dirty="0" err="1"/>
              <a:t>CopyCatch</a:t>
            </a:r>
            <a:r>
              <a:rPr lang="en-US" sz="2400" dirty="0"/>
              <a:t>. They must also reject or pull published papers if ethical rules are broken.</a:t>
            </a:r>
          </a:p>
          <a:p>
            <a:endParaRPr lang="en-US" dirty="0"/>
          </a:p>
          <a:p>
            <a:endParaRPr lang="en-US" dirty="0"/>
          </a:p>
        </p:txBody>
      </p:sp>
      <p:sp>
        <p:nvSpPr>
          <p:cNvPr id="4" name="Slide Number Placeholder 3">
            <a:extLst>
              <a:ext uri="{FF2B5EF4-FFF2-40B4-BE49-F238E27FC236}">
                <a16:creationId xmlns:a16="http://schemas.microsoft.com/office/drawing/2014/main" id="{4F5C5263-C96E-61CD-A591-8C6A3BBA8350}"/>
              </a:ext>
            </a:extLst>
          </p:cNvPr>
          <p:cNvSpPr>
            <a:spLocks noGrp="1"/>
          </p:cNvSpPr>
          <p:nvPr>
            <p:ph type="sldNum" sz="quarter" idx="12"/>
          </p:nvPr>
        </p:nvSpPr>
        <p:spPr/>
        <p:txBody>
          <a:bodyPr/>
          <a:lstStyle/>
          <a:p>
            <a:fld id="{87D2CC73-D73D-4A0A-8D02-7EFF5735875E}" type="slidenum">
              <a:rPr lang="en-US" smtClean="0"/>
              <a:t>38</a:t>
            </a:fld>
            <a:endParaRPr lang="en-US"/>
          </a:p>
        </p:txBody>
      </p:sp>
    </p:spTree>
    <p:extLst>
      <p:ext uri="{BB962C8B-B14F-4D97-AF65-F5344CB8AC3E}">
        <p14:creationId xmlns:p14="http://schemas.microsoft.com/office/powerpoint/2010/main" val="4243759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B1741-6419-574F-1184-2D5988DFBC2D}"/>
              </a:ext>
            </a:extLst>
          </p:cNvPr>
          <p:cNvSpPr>
            <a:spLocks noGrp="1"/>
          </p:cNvSpPr>
          <p:nvPr>
            <p:ph type="title"/>
          </p:nvPr>
        </p:nvSpPr>
        <p:spPr>
          <a:xfrm>
            <a:off x="838200" y="159642"/>
            <a:ext cx="10515600" cy="1325563"/>
          </a:xfrm>
        </p:spPr>
        <p:txBody>
          <a:bodyPr>
            <a:normAutofit/>
          </a:bodyPr>
          <a:lstStyle/>
          <a:p>
            <a:r>
              <a:rPr lang="th-TH" sz="3200" dirty="0"/>
              <a:t>การประเมินด้านจริยธรรมและจรรยาบรรณวารสารวิชาการไทยในฐานข้อมูล </a:t>
            </a:r>
            <a:r>
              <a:rPr lang="en-US" sz="3200" dirty="0"/>
              <a:t>TCI </a:t>
            </a:r>
            <a:r>
              <a:rPr lang="th-TH" sz="3200" dirty="0"/>
              <a:t>พ.ศ. 2566 </a:t>
            </a:r>
            <a:endParaRPr lang="en-US" sz="3200" dirty="0"/>
          </a:p>
        </p:txBody>
      </p:sp>
      <p:pic>
        <p:nvPicPr>
          <p:cNvPr id="5" name="Content Placeholder 4">
            <a:extLst>
              <a:ext uri="{FF2B5EF4-FFF2-40B4-BE49-F238E27FC236}">
                <a16:creationId xmlns:a16="http://schemas.microsoft.com/office/drawing/2014/main" id="{C060AECF-C29C-698E-F11B-28350395B7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0883" y="1387134"/>
            <a:ext cx="8110234" cy="5155671"/>
          </a:xfrm>
        </p:spPr>
      </p:pic>
      <p:sp>
        <p:nvSpPr>
          <p:cNvPr id="6" name="Slide Number Placeholder 5">
            <a:extLst>
              <a:ext uri="{FF2B5EF4-FFF2-40B4-BE49-F238E27FC236}">
                <a16:creationId xmlns:a16="http://schemas.microsoft.com/office/drawing/2014/main" id="{41378BCF-E7C4-EE56-81CC-1DB43FEED09E}"/>
              </a:ext>
            </a:extLst>
          </p:cNvPr>
          <p:cNvSpPr>
            <a:spLocks noGrp="1"/>
          </p:cNvSpPr>
          <p:nvPr>
            <p:ph type="sldNum" sz="quarter" idx="12"/>
          </p:nvPr>
        </p:nvSpPr>
        <p:spPr/>
        <p:txBody>
          <a:bodyPr/>
          <a:lstStyle/>
          <a:p>
            <a:fld id="{87D2CC73-D73D-4A0A-8D02-7EFF5735875E}" type="slidenum">
              <a:rPr lang="en-US" smtClean="0"/>
              <a:t>39</a:t>
            </a:fld>
            <a:endParaRPr lang="en-US"/>
          </a:p>
        </p:txBody>
      </p:sp>
    </p:spTree>
    <p:extLst>
      <p:ext uri="{BB962C8B-B14F-4D97-AF65-F5344CB8AC3E}">
        <p14:creationId xmlns:p14="http://schemas.microsoft.com/office/powerpoint/2010/main" val="747462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1"/>
          <p:cNvSpPr txBox="1">
            <a:spLocks noGrp="1"/>
          </p:cNvSpPr>
          <p:nvPr>
            <p:ph type="title"/>
          </p:nvPr>
        </p:nvSpPr>
        <p:spPr>
          <a:prstGeom prst="rect">
            <a:avLst/>
          </a:prstGeom>
        </p:spPr>
        <p:txBody>
          <a:bodyPr>
            <a:normAutofit/>
          </a:bodyPr>
          <a:lstStyle>
            <a:lvl1pPr>
              <a:defRPr sz="3600"/>
            </a:lvl1pPr>
          </a:lstStyle>
          <a:p>
            <a:r>
              <a:rPr sz="4400" b="1" dirty="0"/>
              <a:t>How a computer program be intelligent?</a:t>
            </a:r>
          </a:p>
        </p:txBody>
      </p:sp>
      <p:sp>
        <p:nvSpPr>
          <p:cNvPr id="137" name="Content Placeholder 2"/>
          <p:cNvSpPr txBox="1">
            <a:spLocks noGrp="1"/>
          </p:cNvSpPr>
          <p:nvPr>
            <p:ph idx="1"/>
          </p:nvPr>
        </p:nvSpPr>
        <p:spPr>
          <a:xfrm>
            <a:off x="838200" y="2171200"/>
            <a:ext cx="10422276" cy="3342276"/>
          </a:xfrm>
          <a:prstGeom prst="rect">
            <a:avLst/>
          </a:prstGeom>
        </p:spPr>
        <p:txBody>
          <a:bodyPr/>
          <a:lstStyle/>
          <a:p>
            <a:pPr>
              <a:defRPr sz="3600"/>
            </a:pPr>
            <a:r>
              <a:rPr dirty="0"/>
              <a:t>There are two approaches in the development of AI. </a:t>
            </a:r>
          </a:p>
          <a:p>
            <a:pPr>
              <a:defRPr sz="3600"/>
            </a:pPr>
            <a:endParaRPr dirty="0"/>
          </a:p>
          <a:p>
            <a:pPr marL="685800" lvl="1" indent="-228600">
              <a:spcBef>
                <a:spcPts val="500"/>
              </a:spcBef>
              <a:defRPr sz="4000"/>
            </a:pPr>
            <a:r>
              <a:rPr dirty="0"/>
              <a:t>Logic</a:t>
            </a:r>
            <a:endParaRPr sz="2400" dirty="0"/>
          </a:p>
          <a:p>
            <a:pPr marL="685800" lvl="1" indent="-228600">
              <a:spcBef>
                <a:spcPts val="500"/>
              </a:spcBef>
              <a:defRPr sz="4000"/>
            </a:pPr>
            <a:r>
              <a:rPr dirty="0"/>
              <a:t>Memory an</a:t>
            </a:r>
            <a:r>
              <a:rPr lang="en-US" dirty="0"/>
              <a:t>d</a:t>
            </a:r>
            <a:r>
              <a:rPr dirty="0"/>
              <a:t> learning</a:t>
            </a:r>
          </a:p>
        </p:txBody>
      </p:sp>
      <p:sp>
        <p:nvSpPr>
          <p:cNvPr id="2" name="Slide Number Placeholder 1">
            <a:extLst>
              <a:ext uri="{FF2B5EF4-FFF2-40B4-BE49-F238E27FC236}">
                <a16:creationId xmlns:a16="http://schemas.microsoft.com/office/drawing/2014/main" id="{1A0746E0-6DD3-A63D-2253-68EAC98FEA42}"/>
              </a:ext>
            </a:extLst>
          </p:cNvPr>
          <p:cNvSpPr>
            <a:spLocks noGrp="1"/>
          </p:cNvSpPr>
          <p:nvPr>
            <p:ph type="sldNum" sz="quarter" idx="12"/>
          </p:nvPr>
        </p:nvSpPr>
        <p:spPr/>
        <p:txBody>
          <a:bodyPr/>
          <a:lstStyle/>
          <a:p>
            <a:fld id="{87D2CC73-D73D-4A0A-8D02-7EFF5735875E}" type="slidenum">
              <a:rPr lang="en-US" smtClean="0"/>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66274-8A58-9D13-55B4-E771840CCB0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4863526-0FFF-CB6F-4C85-3317DE357D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4415" y="365125"/>
            <a:ext cx="9405758" cy="5978722"/>
          </a:xfrm>
        </p:spPr>
      </p:pic>
      <p:sp>
        <p:nvSpPr>
          <p:cNvPr id="6" name="Slide Number Placeholder 5">
            <a:extLst>
              <a:ext uri="{FF2B5EF4-FFF2-40B4-BE49-F238E27FC236}">
                <a16:creationId xmlns:a16="http://schemas.microsoft.com/office/drawing/2014/main" id="{25395F27-43CD-43E2-6167-52A11249443E}"/>
              </a:ext>
            </a:extLst>
          </p:cNvPr>
          <p:cNvSpPr>
            <a:spLocks noGrp="1"/>
          </p:cNvSpPr>
          <p:nvPr>
            <p:ph type="sldNum" sz="quarter" idx="12"/>
          </p:nvPr>
        </p:nvSpPr>
        <p:spPr/>
        <p:txBody>
          <a:bodyPr/>
          <a:lstStyle/>
          <a:p>
            <a:fld id="{87D2CC73-D73D-4A0A-8D02-7EFF5735875E}" type="slidenum">
              <a:rPr lang="en-US" smtClean="0"/>
              <a:t>40</a:t>
            </a:fld>
            <a:endParaRPr lang="en-US"/>
          </a:p>
        </p:txBody>
      </p:sp>
    </p:spTree>
    <p:extLst>
      <p:ext uri="{BB962C8B-B14F-4D97-AF65-F5344CB8AC3E}">
        <p14:creationId xmlns:p14="http://schemas.microsoft.com/office/powerpoint/2010/main" val="13143872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DC536-831C-CF62-74C3-4E9600F0F03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D8FD7E7-7C0D-F695-66B9-D91D72A60D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893" y="365125"/>
            <a:ext cx="11328214" cy="5981754"/>
          </a:xfrm>
        </p:spPr>
      </p:pic>
      <p:sp>
        <p:nvSpPr>
          <p:cNvPr id="6" name="Slide Number Placeholder 5">
            <a:extLst>
              <a:ext uri="{FF2B5EF4-FFF2-40B4-BE49-F238E27FC236}">
                <a16:creationId xmlns:a16="http://schemas.microsoft.com/office/drawing/2014/main" id="{A64563A8-B1F9-A477-9356-F552AA8E2AB8}"/>
              </a:ext>
            </a:extLst>
          </p:cNvPr>
          <p:cNvSpPr>
            <a:spLocks noGrp="1"/>
          </p:cNvSpPr>
          <p:nvPr>
            <p:ph type="sldNum" sz="quarter" idx="12"/>
          </p:nvPr>
        </p:nvSpPr>
        <p:spPr/>
        <p:txBody>
          <a:bodyPr/>
          <a:lstStyle/>
          <a:p>
            <a:fld id="{87D2CC73-D73D-4A0A-8D02-7EFF5735875E}" type="slidenum">
              <a:rPr lang="en-US" smtClean="0"/>
              <a:t>41</a:t>
            </a:fld>
            <a:endParaRPr lang="en-US"/>
          </a:p>
        </p:txBody>
      </p:sp>
    </p:spTree>
    <p:extLst>
      <p:ext uri="{BB962C8B-B14F-4D97-AF65-F5344CB8AC3E}">
        <p14:creationId xmlns:p14="http://schemas.microsoft.com/office/powerpoint/2010/main" val="26599230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DE636C-8D39-4981-02E6-0F88DBFA047B}"/>
              </a:ext>
            </a:extLst>
          </p:cNvPr>
          <p:cNvSpPr>
            <a:spLocks noGrp="1"/>
          </p:cNvSpPr>
          <p:nvPr>
            <p:ph idx="1"/>
          </p:nvPr>
        </p:nvSpPr>
        <p:spPr>
          <a:xfrm>
            <a:off x="2502614" y="2246866"/>
            <a:ext cx="8511283" cy="3578582"/>
          </a:xfrm>
        </p:spPr>
        <p:txBody>
          <a:bodyPr/>
          <a:lstStyle/>
          <a:p>
            <a:pPr marL="0" indent="0">
              <a:buNone/>
            </a:pPr>
            <a:r>
              <a:rPr lang="th-TH" sz="4400" b="1" dirty="0"/>
              <a:t>ใช้   ปัญญา ผลิต  บัณฑิต     </a:t>
            </a:r>
          </a:p>
          <a:p>
            <a:pPr marL="0" indent="0">
              <a:buNone/>
            </a:pPr>
            <a:r>
              <a:rPr lang="th-TH" sz="4400" b="1" dirty="0"/>
              <a:t>อย่า  ใช้  ปัญญาประดิษฐ์  ผลิต  ปริญญา</a:t>
            </a:r>
          </a:p>
          <a:p>
            <a:endParaRPr lang="en-US" dirty="0"/>
          </a:p>
        </p:txBody>
      </p:sp>
      <p:sp>
        <p:nvSpPr>
          <p:cNvPr id="2" name="Slide Number Placeholder 1">
            <a:extLst>
              <a:ext uri="{FF2B5EF4-FFF2-40B4-BE49-F238E27FC236}">
                <a16:creationId xmlns:a16="http://schemas.microsoft.com/office/drawing/2014/main" id="{BD7A1B40-2471-5C3B-9247-96A728F4FB6D}"/>
              </a:ext>
            </a:extLst>
          </p:cNvPr>
          <p:cNvSpPr>
            <a:spLocks noGrp="1"/>
          </p:cNvSpPr>
          <p:nvPr>
            <p:ph type="sldNum" sz="quarter" idx="12"/>
          </p:nvPr>
        </p:nvSpPr>
        <p:spPr/>
        <p:txBody>
          <a:bodyPr/>
          <a:lstStyle/>
          <a:p>
            <a:fld id="{87D2CC73-D73D-4A0A-8D02-7EFF5735875E}" type="slidenum">
              <a:rPr lang="en-US" smtClean="0"/>
              <a:t>42</a:t>
            </a:fld>
            <a:endParaRPr lang="en-US"/>
          </a:p>
        </p:txBody>
      </p:sp>
    </p:spTree>
    <p:extLst>
      <p:ext uri="{BB962C8B-B14F-4D97-AF65-F5344CB8AC3E}">
        <p14:creationId xmlns:p14="http://schemas.microsoft.com/office/powerpoint/2010/main" val="568895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EF505-27E7-BAC2-3FC1-4DC8D459D245}"/>
              </a:ext>
            </a:extLst>
          </p:cNvPr>
          <p:cNvSpPr>
            <a:spLocks noGrp="1"/>
          </p:cNvSpPr>
          <p:nvPr>
            <p:ph type="title"/>
          </p:nvPr>
        </p:nvSpPr>
        <p:spPr/>
        <p:txBody>
          <a:bodyPr/>
          <a:lstStyle/>
          <a:p>
            <a:r>
              <a:rPr lang="en-US" dirty="0"/>
              <a:t>Contributors (student team 2019)</a:t>
            </a:r>
          </a:p>
        </p:txBody>
      </p:sp>
      <p:pic>
        <p:nvPicPr>
          <p:cNvPr id="5" name="Content Placeholder 4" descr="A group of people posing for a photo&#10;&#10;Description automatically generated">
            <a:extLst>
              <a:ext uri="{FF2B5EF4-FFF2-40B4-BE49-F238E27FC236}">
                <a16:creationId xmlns:a16="http://schemas.microsoft.com/office/drawing/2014/main" id="{D2C139AA-CF36-051A-152F-84A7EDAE62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7999" y="1638435"/>
            <a:ext cx="7236414" cy="4824276"/>
          </a:xfrm>
        </p:spPr>
      </p:pic>
      <p:sp>
        <p:nvSpPr>
          <p:cNvPr id="3" name="Slide Number Placeholder 2">
            <a:extLst>
              <a:ext uri="{FF2B5EF4-FFF2-40B4-BE49-F238E27FC236}">
                <a16:creationId xmlns:a16="http://schemas.microsoft.com/office/drawing/2014/main" id="{3CC8CF4B-F423-6256-832F-17B7B1DF37C0}"/>
              </a:ext>
            </a:extLst>
          </p:cNvPr>
          <p:cNvSpPr>
            <a:spLocks noGrp="1"/>
          </p:cNvSpPr>
          <p:nvPr>
            <p:ph type="sldNum" sz="quarter" idx="12"/>
          </p:nvPr>
        </p:nvSpPr>
        <p:spPr/>
        <p:txBody>
          <a:bodyPr/>
          <a:lstStyle/>
          <a:p>
            <a:fld id="{87D2CC73-D73D-4A0A-8D02-7EFF5735875E}" type="slidenum">
              <a:rPr lang="en-US" smtClean="0"/>
              <a:t>43</a:t>
            </a:fld>
            <a:endParaRPr lang="en-US"/>
          </a:p>
        </p:txBody>
      </p:sp>
    </p:spTree>
    <p:extLst>
      <p:ext uri="{BB962C8B-B14F-4D97-AF65-F5344CB8AC3E}">
        <p14:creationId xmlns:p14="http://schemas.microsoft.com/office/powerpoint/2010/main" val="29919761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5584323_Coll_wavebreak_Animation_1280x720">
            <a:hlinkClick r:id="" action="ppaction://media"/>
            <a:extLst>
              <a:ext uri="{FF2B5EF4-FFF2-40B4-BE49-F238E27FC236}">
                <a16:creationId xmlns:a16="http://schemas.microsoft.com/office/drawing/2014/main" id="{8E4420CD-3A54-4E58-94CC-36D3E1181A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246D13F6-036E-4C31-BCF6-F0CDA32286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0666"/>
            <a:ext cx="11849100" cy="6858000"/>
          </a:xfrm>
          <a:prstGeom prst="rect">
            <a:avLst/>
          </a:prstGeom>
        </p:spPr>
      </p:pic>
      <p:pic>
        <p:nvPicPr>
          <p:cNvPr id="5" name="Picture 4">
            <a:extLst>
              <a:ext uri="{FF2B5EF4-FFF2-40B4-BE49-F238E27FC236}">
                <a16:creationId xmlns:a16="http://schemas.microsoft.com/office/drawing/2014/main" id="{F1916D5F-8401-4D54-BEE3-8CA929ACD1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737" y="4423273"/>
            <a:ext cx="3103344" cy="381453"/>
          </a:xfrm>
          <a:prstGeom prst="rect">
            <a:avLst/>
          </a:prstGeom>
        </p:spPr>
      </p:pic>
      <p:sp>
        <p:nvSpPr>
          <p:cNvPr id="2" name="Title 1">
            <a:extLst>
              <a:ext uri="{FF2B5EF4-FFF2-40B4-BE49-F238E27FC236}">
                <a16:creationId xmlns:a16="http://schemas.microsoft.com/office/drawing/2014/main" id="{2D58E60B-18BE-A2ED-2C99-2760563F6715}"/>
              </a:ext>
            </a:extLst>
          </p:cNvPr>
          <p:cNvSpPr>
            <a:spLocks noGrp="1"/>
          </p:cNvSpPr>
          <p:nvPr>
            <p:ph type="ctrTitle"/>
          </p:nvPr>
        </p:nvSpPr>
        <p:spPr>
          <a:xfrm>
            <a:off x="760484" y="790734"/>
            <a:ext cx="6548075" cy="2387600"/>
          </a:xfrm>
        </p:spPr>
        <p:txBody>
          <a:bodyPr>
            <a:normAutofit fontScale="90000"/>
          </a:bodyPr>
          <a:lstStyle/>
          <a:p>
            <a:pPr algn="l"/>
            <a:r>
              <a:rPr lang="en-US" sz="4000" dirty="0"/>
              <a:t>More Information</a:t>
            </a:r>
            <a:br>
              <a:rPr lang="en-US" sz="4000" dirty="0"/>
            </a:br>
            <a:r>
              <a:rPr lang="en-US" sz="4000" dirty="0"/>
              <a:t>Search  “Prabhas Chongstitvatana”</a:t>
            </a:r>
            <a:br>
              <a:rPr lang="en-US" sz="4000" dirty="0"/>
            </a:br>
            <a:r>
              <a:rPr lang="en-US" sz="4000" dirty="0"/>
              <a:t>Go to me homepage</a:t>
            </a:r>
            <a:br>
              <a:rPr lang="en-US" sz="3200" dirty="0"/>
            </a:br>
            <a:endParaRPr lang="en-US" sz="4400" dirty="0">
              <a:latin typeface="CHULALONGKORN" panose="02000506050000020004" pitchFamily="50" charset="-34"/>
              <a:cs typeface="CHULALONGKORN" panose="02000506050000020004" pitchFamily="50" charset="-34"/>
            </a:endParaRPr>
          </a:p>
        </p:txBody>
      </p:sp>
      <p:pic>
        <p:nvPicPr>
          <p:cNvPr id="3" name="Picture 2">
            <a:extLst>
              <a:ext uri="{FF2B5EF4-FFF2-40B4-BE49-F238E27FC236}">
                <a16:creationId xmlns:a16="http://schemas.microsoft.com/office/drawing/2014/main" id="{5B61310A-0978-A8FF-A72D-8F6AC4E5EB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8785" y="2634868"/>
            <a:ext cx="2528108" cy="2629128"/>
          </a:xfrm>
          <a:prstGeom prst="rect">
            <a:avLst/>
          </a:prstGeom>
        </p:spPr>
      </p:pic>
      <p:sp>
        <p:nvSpPr>
          <p:cNvPr id="4" name="Slide Number Placeholder 3">
            <a:extLst>
              <a:ext uri="{FF2B5EF4-FFF2-40B4-BE49-F238E27FC236}">
                <a16:creationId xmlns:a16="http://schemas.microsoft.com/office/drawing/2014/main" id="{F6528328-3939-C201-AFBB-06F95F8A623D}"/>
              </a:ext>
            </a:extLst>
          </p:cNvPr>
          <p:cNvSpPr>
            <a:spLocks noGrp="1"/>
          </p:cNvSpPr>
          <p:nvPr>
            <p:ph type="sldNum" sz="quarter" idx="12"/>
          </p:nvPr>
        </p:nvSpPr>
        <p:spPr/>
        <p:txBody>
          <a:bodyPr/>
          <a:lstStyle/>
          <a:p>
            <a:fld id="{87D2CC73-D73D-4A0A-8D02-7EFF5735875E}" type="slidenum">
              <a:rPr lang="en-US" smtClean="0"/>
              <a:t>44</a:t>
            </a:fld>
            <a:endParaRPr lang="en-US"/>
          </a:p>
        </p:txBody>
      </p:sp>
    </p:spTree>
    <p:extLst>
      <p:ext uri="{BB962C8B-B14F-4D97-AF65-F5344CB8AC3E}">
        <p14:creationId xmlns:p14="http://schemas.microsoft.com/office/powerpoint/2010/main" val="88043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EA06D22-1526-4505-86EF-DB5E39C117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1945829" cy="1578544"/>
          </a:xfrm>
          <a:prstGeom prst="rect">
            <a:avLst/>
          </a:prstGeom>
        </p:spPr>
      </p:pic>
      <p:pic>
        <p:nvPicPr>
          <p:cNvPr id="15" name="Picture 14">
            <a:extLst>
              <a:ext uri="{FF2B5EF4-FFF2-40B4-BE49-F238E27FC236}">
                <a16:creationId xmlns:a16="http://schemas.microsoft.com/office/drawing/2014/main" id="{C71DBE4B-1853-4351-9E8E-4508869C3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5197" y="241610"/>
            <a:ext cx="2009737" cy="247030"/>
          </a:xfrm>
          <a:prstGeom prst="rect">
            <a:avLst/>
          </a:prstGeom>
        </p:spPr>
      </p:pic>
      <p:sp>
        <p:nvSpPr>
          <p:cNvPr id="4" name="TextBox 3">
            <a:extLst>
              <a:ext uri="{FF2B5EF4-FFF2-40B4-BE49-F238E27FC236}">
                <a16:creationId xmlns:a16="http://schemas.microsoft.com/office/drawing/2014/main" id="{0A358EC4-929F-4533-8AA1-2333CC939B3B}"/>
              </a:ext>
            </a:extLst>
          </p:cNvPr>
          <p:cNvSpPr txBox="1"/>
          <p:nvPr/>
        </p:nvSpPr>
        <p:spPr>
          <a:xfrm>
            <a:off x="183083" y="6538103"/>
            <a:ext cx="7004858" cy="215444"/>
          </a:xfrm>
          <a:prstGeom prst="rect">
            <a:avLst/>
          </a:prstGeom>
          <a:noFill/>
        </p:spPr>
        <p:txBody>
          <a:bodyPr wrap="square" rtlCol="0">
            <a:spAutoFit/>
          </a:bodyPr>
          <a:lstStyle/>
          <a:p>
            <a:r>
              <a:rPr lang="en-US" sz="800" dirty="0">
                <a:solidFill>
                  <a:schemeClr val="bg1">
                    <a:lumMod val="50000"/>
                  </a:schemeClr>
                </a:solidFill>
                <a:latin typeface="CHULALONGKORN" panose="02000506050000020004" pitchFamily="50" charset="-34"/>
                <a:cs typeface="CHULALONGKORN" panose="02000506050000020004" pitchFamily="50" charset="-34"/>
              </a:rPr>
              <a:t>Faculty of Engineering, Chulalongkorn University.</a:t>
            </a:r>
          </a:p>
        </p:txBody>
      </p:sp>
      <p:sp>
        <p:nvSpPr>
          <p:cNvPr id="6" name="Title 5">
            <a:extLst>
              <a:ext uri="{FF2B5EF4-FFF2-40B4-BE49-F238E27FC236}">
                <a16:creationId xmlns:a16="http://schemas.microsoft.com/office/drawing/2014/main" id="{EEE3857D-3999-4032-BFE5-387D1C899EA1}"/>
              </a:ext>
            </a:extLst>
          </p:cNvPr>
          <p:cNvSpPr>
            <a:spLocks noGrp="1"/>
          </p:cNvSpPr>
          <p:nvPr>
            <p:ph type="title"/>
          </p:nvPr>
        </p:nvSpPr>
        <p:spPr>
          <a:xfrm>
            <a:off x="3388667" y="2766218"/>
            <a:ext cx="6628637" cy="1325563"/>
          </a:xfrm>
        </p:spPr>
        <p:txBody>
          <a:bodyPr/>
          <a:lstStyle/>
          <a:p>
            <a:r>
              <a:rPr lang="en-US" b="1" dirty="0"/>
              <a:t>Large Language Models</a:t>
            </a:r>
          </a:p>
        </p:txBody>
      </p:sp>
      <p:sp>
        <p:nvSpPr>
          <p:cNvPr id="2" name="Slide Number Placeholder 1">
            <a:extLst>
              <a:ext uri="{FF2B5EF4-FFF2-40B4-BE49-F238E27FC236}">
                <a16:creationId xmlns:a16="http://schemas.microsoft.com/office/drawing/2014/main" id="{6B5E4A0E-1131-3087-0F9A-BCC8D6D49F19}"/>
              </a:ext>
            </a:extLst>
          </p:cNvPr>
          <p:cNvSpPr>
            <a:spLocks noGrp="1"/>
          </p:cNvSpPr>
          <p:nvPr>
            <p:ph type="sldNum" sz="quarter" idx="12"/>
          </p:nvPr>
        </p:nvSpPr>
        <p:spPr/>
        <p:txBody>
          <a:bodyPr/>
          <a:lstStyle/>
          <a:p>
            <a:fld id="{87D2CC73-D73D-4A0A-8D02-7EFF5735875E}" type="slidenum">
              <a:rPr lang="en-US" smtClean="0"/>
              <a:t>5</a:t>
            </a:fld>
            <a:endParaRPr lang="en-US"/>
          </a:p>
        </p:txBody>
      </p:sp>
    </p:spTree>
    <p:extLst>
      <p:ext uri="{BB962C8B-B14F-4D97-AF65-F5344CB8AC3E}">
        <p14:creationId xmlns:p14="http://schemas.microsoft.com/office/powerpoint/2010/main" val="1550196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014B4AA-140A-B7FC-B71D-E3EB202871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063" y="475488"/>
            <a:ext cx="8839873" cy="5628323"/>
          </a:xfrm>
        </p:spPr>
      </p:pic>
      <p:sp>
        <p:nvSpPr>
          <p:cNvPr id="6" name="Slide Number Placeholder 5">
            <a:extLst>
              <a:ext uri="{FF2B5EF4-FFF2-40B4-BE49-F238E27FC236}">
                <a16:creationId xmlns:a16="http://schemas.microsoft.com/office/drawing/2014/main" id="{4EA9B886-5E2E-F38B-95E0-A2B0F73F2890}"/>
              </a:ext>
            </a:extLst>
          </p:cNvPr>
          <p:cNvSpPr>
            <a:spLocks noGrp="1"/>
          </p:cNvSpPr>
          <p:nvPr>
            <p:ph type="sldNum" sz="quarter" idx="12"/>
          </p:nvPr>
        </p:nvSpPr>
        <p:spPr/>
        <p:txBody>
          <a:bodyPr/>
          <a:lstStyle/>
          <a:p>
            <a:fld id="{ECF7EC83-21FE-4E9D-B44B-77FF70446425}" type="slidenum">
              <a:rPr lang="en-US" smtClean="0"/>
              <a:t>6</a:t>
            </a:fld>
            <a:endParaRPr lang="en-US"/>
          </a:p>
        </p:txBody>
      </p:sp>
      <p:sp>
        <p:nvSpPr>
          <p:cNvPr id="2" name="TextBox 1">
            <a:extLst>
              <a:ext uri="{FF2B5EF4-FFF2-40B4-BE49-F238E27FC236}">
                <a16:creationId xmlns:a16="http://schemas.microsoft.com/office/drawing/2014/main" id="{69188FCA-E1E0-23C7-24DC-53236514D02D}"/>
              </a:ext>
            </a:extLst>
          </p:cNvPr>
          <p:cNvSpPr txBox="1"/>
          <p:nvPr/>
        </p:nvSpPr>
        <p:spPr>
          <a:xfrm>
            <a:off x="4222679" y="472611"/>
            <a:ext cx="7839182" cy="584775"/>
          </a:xfrm>
          <a:prstGeom prst="rect">
            <a:avLst/>
          </a:prstGeom>
          <a:noFill/>
        </p:spPr>
        <p:txBody>
          <a:bodyPr wrap="square" rtlCol="0">
            <a:spAutoFit/>
          </a:bodyPr>
          <a:lstStyle/>
          <a:p>
            <a:r>
              <a:rPr lang="en-US" sz="3200" dirty="0"/>
              <a:t>Large Language Models</a:t>
            </a:r>
          </a:p>
        </p:txBody>
      </p:sp>
    </p:spTree>
    <p:extLst>
      <p:ext uri="{BB962C8B-B14F-4D97-AF65-F5344CB8AC3E}">
        <p14:creationId xmlns:p14="http://schemas.microsoft.com/office/powerpoint/2010/main" val="1291750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E491C-ACB7-7DC6-0D6E-9A2AC04E24D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583F352-00C5-4678-A2B1-9F86E198AE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1798" y="1149292"/>
            <a:ext cx="9128404" cy="4110030"/>
          </a:xfrm>
        </p:spPr>
      </p:pic>
      <p:sp>
        <p:nvSpPr>
          <p:cNvPr id="6" name="Slide Number Placeholder 5">
            <a:extLst>
              <a:ext uri="{FF2B5EF4-FFF2-40B4-BE49-F238E27FC236}">
                <a16:creationId xmlns:a16="http://schemas.microsoft.com/office/drawing/2014/main" id="{D31E728B-42F6-3719-F59F-52AD034AB8B5}"/>
              </a:ext>
            </a:extLst>
          </p:cNvPr>
          <p:cNvSpPr>
            <a:spLocks noGrp="1"/>
          </p:cNvSpPr>
          <p:nvPr>
            <p:ph type="sldNum" sz="quarter" idx="12"/>
          </p:nvPr>
        </p:nvSpPr>
        <p:spPr/>
        <p:txBody>
          <a:bodyPr/>
          <a:lstStyle/>
          <a:p>
            <a:fld id="{87D2CC73-D73D-4A0A-8D02-7EFF5735875E}" type="slidenum">
              <a:rPr lang="en-US" smtClean="0"/>
              <a:t>7</a:t>
            </a:fld>
            <a:endParaRPr lang="en-US"/>
          </a:p>
        </p:txBody>
      </p:sp>
    </p:spTree>
    <p:extLst>
      <p:ext uri="{BB962C8B-B14F-4D97-AF65-F5344CB8AC3E}">
        <p14:creationId xmlns:p14="http://schemas.microsoft.com/office/powerpoint/2010/main" val="2945026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4748EC2-F365-CD14-1054-9D1A9ECE21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5604" y="845637"/>
            <a:ext cx="9843866" cy="5762625"/>
          </a:xfrm>
        </p:spPr>
      </p:pic>
      <p:sp>
        <p:nvSpPr>
          <p:cNvPr id="2" name="TextBox 1">
            <a:extLst>
              <a:ext uri="{FF2B5EF4-FFF2-40B4-BE49-F238E27FC236}">
                <a16:creationId xmlns:a16="http://schemas.microsoft.com/office/drawing/2014/main" id="{05CC7427-2B37-6399-D946-3DFB7908D3F3}"/>
              </a:ext>
            </a:extLst>
          </p:cNvPr>
          <p:cNvSpPr txBox="1"/>
          <p:nvPr/>
        </p:nvSpPr>
        <p:spPr>
          <a:xfrm>
            <a:off x="2423222" y="393574"/>
            <a:ext cx="8702212" cy="861774"/>
          </a:xfrm>
          <a:prstGeom prst="rect">
            <a:avLst/>
          </a:prstGeom>
          <a:noFill/>
        </p:spPr>
        <p:txBody>
          <a:bodyPr wrap="square" rtlCol="0">
            <a:spAutoFit/>
          </a:bodyPr>
          <a:lstStyle/>
          <a:p>
            <a:r>
              <a:rPr lang="en-US" sz="3200" dirty="0"/>
              <a:t>Retrieval Augmented Generation</a:t>
            </a:r>
          </a:p>
          <a:p>
            <a:endParaRPr lang="en-US" dirty="0"/>
          </a:p>
        </p:txBody>
      </p:sp>
      <p:sp>
        <p:nvSpPr>
          <p:cNvPr id="3" name="Slide Number Placeholder 2">
            <a:extLst>
              <a:ext uri="{FF2B5EF4-FFF2-40B4-BE49-F238E27FC236}">
                <a16:creationId xmlns:a16="http://schemas.microsoft.com/office/drawing/2014/main" id="{7CCE23A9-5E61-D105-BCDB-34ED194F1F7A}"/>
              </a:ext>
            </a:extLst>
          </p:cNvPr>
          <p:cNvSpPr>
            <a:spLocks noGrp="1"/>
          </p:cNvSpPr>
          <p:nvPr>
            <p:ph type="sldNum" sz="quarter" idx="12"/>
          </p:nvPr>
        </p:nvSpPr>
        <p:spPr/>
        <p:txBody>
          <a:bodyPr/>
          <a:lstStyle/>
          <a:p>
            <a:fld id="{87D2CC73-D73D-4A0A-8D02-7EFF5735875E}" type="slidenum">
              <a:rPr lang="en-US" smtClean="0"/>
              <a:t>8</a:t>
            </a:fld>
            <a:endParaRPr lang="en-US"/>
          </a:p>
        </p:txBody>
      </p:sp>
    </p:spTree>
    <p:extLst>
      <p:ext uri="{BB962C8B-B14F-4D97-AF65-F5344CB8AC3E}">
        <p14:creationId xmlns:p14="http://schemas.microsoft.com/office/powerpoint/2010/main" val="3526637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4C32-0E46-C831-25E4-8F31625522B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AEB4888-F140-D90B-3887-C1F02EC34C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8695" y="365125"/>
            <a:ext cx="10634609" cy="6036480"/>
          </a:xfrm>
        </p:spPr>
      </p:pic>
      <p:sp>
        <p:nvSpPr>
          <p:cNvPr id="3" name="Slide Number Placeholder 2">
            <a:extLst>
              <a:ext uri="{FF2B5EF4-FFF2-40B4-BE49-F238E27FC236}">
                <a16:creationId xmlns:a16="http://schemas.microsoft.com/office/drawing/2014/main" id="{DB7ED1B7-5A88-31BC-F262-8F8B9D7CBAA3}"/>
              </a:ext>
            </a:extLst>
          </p:cNvPr>
          <p:cNvSpPr>
            <a:spLocks noGrp="1"/>
          </p:cNvSpPr>
          <p:nvPr>
            <p:ph type="sldNum" sz="quarter" idx="12"/>
          </p:nvPr>
        </p:nvSpPr>
        <p:spPr/>
        <p:txBody>
          <a:bodyPr/>
          <a:lstStyle/>
          <a:p>
            <a:fld id="{87D2CC73-D73D-4A0A-8D02-7EFF5735875E}" type="slidenum">
              <a:rPr lang="en-US" smtClean="0"/>
              <a:t>9</a:t>
            </a:fld>
            <a:endParaRPr lang="en-US"/>
          </a:p>
        </p:txBody>
      </p:sp>
    </p:spTree>
    <p:extLst>
      <p:ext uri="{BB962C8B-B14F-4D97-AF65-F5344CB8AC3E}">
        <p14:creationId xmlns:p14="http://schemas.microsoft.com/office/powerpoint/2010/main" val="16436508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752</TotalTime>
  <Words>743</Words>
  <Application>Microsoft Office PowerPoint</Application>
  <PresentationFormat>Widescreen</PresentationFormat>
  <Paragraphs>102</Paragraphs>
  <Slides>44</Slides>
  <Notes>1</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Calibri Light</vt:lpstr>
      <vt:lpstr>CHULALONGKORN</vt:lpstr>
      <vt:lpstr>Consolas</vt:lpstr>
      <vt:lpstr>Office Theme</vt:lpstr>
      <vt:lpstr>Artificial Intelligence Research Ethics</vt:lpstr>
      <vt:lpstr>More Information Search  “Prabhas Chongstitvatana” Go to me homepage </vt:lpstr>
      <vt:lpstr>What is AI?</vt:lpstr>
      <vt:lpstr>How a computer program be intelligent?</vt:lpstr>
      <vt:lpstr>Large Language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Artificial Intelligence in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Limitations of LLM</vt:lpstr>
      <vt:lpstr>PowerPoint Presentation</vt:lpstr>
      <vt:lpstr>PowerPoint Presentation</vt:lpstr>
      <vt:lpstr>PowerPoint Presentation</vt:lpstr>
      <vt:lpstr>PowerPoint Presentation</vt:lpstr>
      <vt:lpstr>PowerPoint Presentation</vt:lpstr>
      <vt:lpstr>Ethics</vt:lpstr>
      <vt:lpstr>จรรยาบรรณนักวิจัย (ว.ช.)</vt:lpstr>
      <vt:lpstr> Generative AI problems</vt:lpstr>
      <vt:lpstr>มาตรฐาน</vt:lpstr>
      <vt:lpstr>การลดหรือหลีกเลี่ยงการเกิดอคติ (Bias) และการเลือกปฏิบัติ (Discrimination)</vt:lpstr>
      <vt:lpstr>PowerPoint Presentation</vt:lpstr>
      <vt:lpstr>TCI  ethical code</vt:lpstr>
      <vt:lpstr>การประเมินด้านจริยธรรมและจรรยาบรรณวารสารวิชาการไทยในฐานข้อมูล TCI พ.ศ. 2566 </vt:lpstr>
      <vt:lpstr>PowerPoint Presentation</vt:lpstr>
      <vt:lpstr>PowerPoint Presentation</vt:lpstr>
      <vt:lpstr>PowerPoint Presentation</vt:lpstr>
      <vt:lpstr>Contributors (student team 2019)</vt:lpstr>
      <vt:lpstr>More Information Search  “Prabhas Chongstitvatana” Go to me homepage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Prabhas Chongstitvatana</dc:creator>
  <cp:lastModifiedBy>Prabhas Chongstitvatana</cp:lastModifiedBy>
  <cp:revision>7</cp:revision>
  <dcterms:created xsi:type="dcterms:W3CDTF">2026-07-09T14:29:53Z</dcterms:created>
  <dcterms:modified xsi:type="dcterms:W3CDTF">2026-07-10T03:21:12Z</dcterms:modified>
</cp:coreProperties>
</file>