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81" r:id="rId12"/>
    <p:sldId id="265" r:id="rId13"/>
    <p:sldId id="266" r:id="rId14"/>
    <p:sldId id="282" r:id="rId15"/>
    <p:sldId id="267" r:id="rId16"/>
    <p:sldId id="268" r:id="rId17"/>
    <p:sldId id="269" r:id="rId18"/>
    <p:sldId id="283" r:id="rId19"/>
    <p:sldId id="270" r:id="rId20"/>
    <p:sldId id="271" r:id="rId21"/>
    <p:sldId id="272" r:id="rId22"/>
    <p:sldId id="275" r:id="rId23"/>
    <p:sldId id="276" r:id="rId24"/>
    <p:sldId id="277" r:id="rId25"/>
    <p:sldId id="284" r:id="rId26"/>
    <p:sldId id="285" r:id="rId27"/>
    <p:sldId id="286" r:id="rId28"/>
    <p:sldId id="278" r:id="rId29"/>
    <p:sldId id="279" r:id="rId30"/>
    <p:sldId id="273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B1FF-ED32-477B-856D-9EF244A444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0E4EF-DA90-4163-8F5D-2671AAEA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1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D7-0807-9FEB-07AE-3EF095B9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43B9E-B050-CB69-B3B2-FCCFCDC9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8C77-E343-79B3-B32A-DC246C01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0F5E-7100-4793-8E50-36DFA6FA6A7C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E2DE7-559B-D367-790E-29DAD3E8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BC73B-226A-81A3-2E29-94E18047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7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2942-FF5F-E563-4224-471268F9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9B5E3-6C2A-EB38-1894-ECA60D25C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9D821-7800-C8EF-1959-493999F7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A266-CE00-4950-BE41-F09F64B78209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0E7F2-5820-0989-E250-F5274FE5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FB227-4F0E-1369-09AE-2CA59DAB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5D072-A212-9E39-D596-C2AA1D2FD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C318A-36A2-2D1E-9F6A-8D0907424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AB68-5D38-3C7D-ED93-F692D36A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298-6CD0-42CC-8CF1-CFDAC8D122F2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F2FA5-267C-B121-2E85-CE1ED244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EEE6-73AD-6EC0-07CE-E2EB54B2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690E-E3B5-5877-00F1-342DC4D0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D32A-D579-2B17-A298-EABCB907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41CFD-9A21-972B-9A71-694A4568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C8FD-B1DE-49D8-89B9-1C9447908E04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BF3FC-EDA3-942C-3A30-2899E85F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139F-F361-424C-93F5-06077E26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813B-C419-7E32-E939-CCCFA79D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1BD30-9C2A-A670-BAF2-CBBE7DB2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C1B4E-2AD6-DF83-5B95-8EDB3158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CD7A-55CB-4C12-A0FE-0ECDFA8A5F9C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1CE48-05EE-292B-2BEE-59AA9D1F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F001-330C-5D93-6761-F4853E7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FFB6-395C-59C1-1287-64C2D2CC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1894-D548-ABFE-2CD0-D3D51EC91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6CD3-5A1B-15EB-D948-639EE408A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73C68-843B-3694-BD7B-912414CA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34B4-45D4-46A9-B021-B86F73D9F07D}" type="datetime1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B50A8-0546-C616-AF64-31961E11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2280B-88CC-605F-ADB3-5396C33B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844A-892D-1256-2E26-E5C019B1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5B6C1-469A-10AA-C451-BD2A131E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3B6ED-B2AB-6E08-E764-94D40B51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A4DE5-E46A-BE5F-4BE1-2D72ACAEE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D5E02-0215-35A7-D4DE-14B5EE452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B8943-C656-C2C8-5367-C9B3CAA7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BD03-A373-458E-978E-766B4DFD657C}" type="datetime1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99988-8396-694E-9A2D-00F95DB1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1F384-E2C0-F6E4-D86B-B5D69610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DD4B-E418-BAA4-9FDC-8D018405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3548F-9516-0EF0-C243-5110CBC3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EA66-D010-4573-8E34-B650E9CE4B2D}" type="datetime1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8D5B1-A6AB-EFF8-1BED-CC13125F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9573B-7BC4-6ECF-1EBF-57A6CAC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831A7-1255-1468-4BDA-AED4CA9F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5E79-231F-4ECA-9ED8-456AAD4713C1}" type="datetime1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E0921-E518-41C9-DF8B-9BF00C9E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3FE76-0488-B5D8-FFA8-D89848A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8A30-402F-D37D-179E-4689340E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49E5-D94E-0C73-802C-9E7EDEAD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EE068-09FF-7C57-F369-2067A80F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1E53F-6F59-C9C6-0B4A-F7E4FEA5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1788-4D57-4A65-B954-7A90F43E3736}" type="datetime1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23D15-4820-936D-C196-FA1763FA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38A61-F9DF-EF66-FE60-8F1414EB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6C46-CD24-F2EF-2A73-A8895B58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81DBB-ECB3-6C7C-FA39-E9014CC9D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08A07-112F-22C6-A3C7-6E16A6EAA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3E0E5-63B5-F65B-75F5-6BA28444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F639-813D-43AC-AA30-1F0999CC49C2}" type="datetime1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265F1-0563-861D-4C53-80C3D9B2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6EB11-1E0D-237B-1800-2CA06CBB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2A236-F958-B162-EE89-1E8001A6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794F-AAE6-9065-B43A-B2D4323EE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3D7A4-EF36-5EE9-3223-0D32EA246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3F91-19A1-4FFB-9421-22BA4CAB2E9A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50857-02F4-B408-D562-46828546F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65034-9FFC-79EE-CADF-6F2C2D6FF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7722-D088-4B94-96E7-FC676356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4A90-131E-7581-ABDD-3739BB740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Artificial Intelligence and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0B979-846E-F767-DB23-C6E294AE9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225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series in Artificial Intelligence Perspective</a:t>
            </a:r>
          </a:p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FC633-263B-0FE0-9C94-45F96C00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C6217-DFB9-1779-57CB-1444041D4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61" y="2079597"/>
            <a:ext cx="9004824" cy="277825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30D31-271F-3356-614C-BB6B37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08E88-D6FB-FE59-5F9C-BAB9C65F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5" y="536895"/>
            <a:ext cx="9091170" cy="53766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D0606-62A4-C1CB-9691-64E6BA37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918B4-DB8D-EB6A-89CC-FB33F81B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3" y="446540"/>
            <a:ext cx="8214691" cy="582270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F76B-ADC5-88B0-E4AC-DB041489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3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F3DF2-274F-E484-E1FC-1905C454E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76" y="834074"/>
            <a:ext cx="9057447" cy="518985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E412A-8F8B-5FCD-66A8-31EEA3CF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08E88-D6FB-FE59-5F9C-BAB9C65F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5" y="536895"/>
            <a:ext cx="9091170" cy="53766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65B8D-8728-3ABE-7EE9-C4B65F72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FFEEC-6063-2CEF-61E7-C414C579B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89" y="320467"/>
            <a:ext cx="8289421" cy="621706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4DBC5-C37D-09B6-8952-1DA7F10F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A7955-45C1-FFDE-39DB-8BA1E9FCD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89" y="824433"/>
            <a:ext cx="8933421" cy="520913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3C3CD-96F4-F735-38BE-D1445014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00CE96-4A9B-A67E-3E04-07E671802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3" y="734193"/>
            <a:ext cx="9035529" cy="538961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ED30-7799-A404-25A1-7839762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08E88-D6FB-FE59-5F9C-BAB9C65F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5" y="536895"/>
            <a:ext cx="9091170" cy="53766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0FFF5-776F-2E1D-1C03-8699C22C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9F9446-3388-414C-2616-2182E76A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2" y="186491"/>
            <a:ext cx="8039546" cy="628612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4591-1FC4-FBB0-1D51-CC84F5B8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08E88-D6FB-FE59-5F9C-BAB9C65F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5" y="536895"/>
            <a:ext cx="9091170" cy="537668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3A88D-925B-F95A-D2F4-B7BE6E32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575853-63BE-35D1-7F92-295431914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06" y="1006680"/>
            <a:ext cx="9381187" cy="451934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08C31-7006-5A56-9783-5293D63F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5FF515-3F22-5232-749C-16684D671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6" y="1191237"/>
            <a:ext cx="9461039" cy="461412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D8FC-9B26-BC80-B856-300A0C57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79EB8-57BD-BE41-9271-BE7D07A39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23" y="371340"/>
            <a:ext cx="7962166" cy="598911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EDBF8-36BE-181E-015F-6B37EB09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EB7047-4AB0-DB78-931C-E23483D22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32" y="503339"/>
            <a:ext cx="9176908" cy="57020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3E7E4-E834-A56E-2912-F8B3868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A96B3-BAB4-CA79-ABDC-825A2BCFB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11" y="1380771"/>
            <a:ext cx="9293578" cy="409645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C383F-F947-4456-4F82-2AD267DC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E20E86-8543-5949-6E4C-FA9B54B3C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21" y="592188"/>
            <a:ext cx="8179897" cy="567362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D33E-5126-C6BA-1347-C258C80E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47DE2-5924-78F2-E5B9-7F83A9C17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63" y="383708"/>
            <a:ext cx="7352107" cy="609058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1227-B4DA-0BA8-6709-149351D5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9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F68EC-D7A1-0B0C-1AB7-AB2F15C6C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1" y="452172"/>
            <a:ext cx="8306597" cy="595365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03FC-C176-CE89-F71F-CDBF576C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5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C387C-0219-8F49-D404-F2372EA6F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6" y="687897"/>
            <a:ext cx="9290173" cy="529777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BCD2-13D7-5FC5-8742-AF8F4CA8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8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B4E6A-85AC-7558-A57C-E79E9AD95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23" y="154700"/>
            <a:ext cx="5615927" cy="55357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B75E-A80C-3C3F-F010-5ECCF4368560}"/>
              </a:ext>
            </a:extLst>
          </p:cNvPr>
          <p:cNvSpPr txBox="1"/>
          <p:nvPr/>
        </p:nvSpPr>
        <p:spPr>
          <a:xfrm>
            <a:off x="1770077" y="5897461"/>
            <a:ext cx="713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https://abcnews.go.com/Business/imminent-dockworkers-strike-raise-holiday-prices-experts/story?id=114346872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6FE23-677E-4FB9-6415-ECE0866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C266EB-DC1D-45CB-687A-65832D640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73" y="614693"/>
            <a:ext cx="9010755" cy="56286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62C0B-B388-337E-7A65-B0076FEB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8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D3349-8A98-D0E4-EF61-DF9F0D43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9" y="245641"/>
            <a:ext cx="8640545" cy="636671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D3A7-EE1B-EC98-0199-8C324F28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76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14AE3-2726-5ED6-A325-CE75D3C60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16" y="538001"/>
            <a:ext cx="8344241" cy="592495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F0A04-F764-C94B-0221-C371EDDB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21233-39E7-D7C0-9F81-3C479C888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73" y="464457"/>
            <a:ext cx="7716890" cy="592908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9A68-8CE4-5EA4-D321-AF49A56E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CF7EF2-ECEA-BF07-2E9E-6C4E6715C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09" y="1408046"/>
            <a:ext cx="8519847" cy="417579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B07B-AC3B-8A64-0D32-C6FB230D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C5EF02-0571-48F0-838D-5A608594C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7" y="1124124"/>
            <a:ext cx="8733465" cy="470075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69E832-70DF-7395-0318-633B162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08E88-D6FB-FE59-5F9C-BAB9C65F9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5" y="536895"/>
            <a:ext cx="9091170" cy="53766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310CB-ADDB-9953-72B4-488DCFE4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5F61D-1A3F-CEE4-66B1-D05DE596D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01" y="389421"/>
            <a:ext cx="7892996" cy="624570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F032D-863F-5B8C-3296-5185FA68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2522D6-7DD7-FC65-354C-A5E3AABB5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95" y="1124125"/>
            <a:ext cx="8411052" cy="484272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98902-3DF9-47D8-5F0A-75F04C7D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7722-D088-4B94-96E7-FC676356A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65</Words>
  <Application>Microsoft Office PowerPoint</Application>
  <PresentationFormat>Widescreen</PresentationFormat>
  <Paragraphs>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Artificial Intelligence and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3</cp:revision>
  <dcterms:created xsi:type="dcterms:W3CDTF">2025-03-30T03:22:19Z</dcterms:created>
  <dcterms:modified xsi:type="dcterms:W3CDTF">2025-03-30T16:16:52Z</dcterms:modified>
</cp:coreProperties>
</file>