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06628-A3D0-4643-8EB8-9427C5EC3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C45C50-3C85-4B95-BF31-8FF27ECAC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53CF4-47B0-48FB-8E14-49B355A07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6ED48-BF49-42E9-852B-215F6764F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F1B60-FC31-464A-9645-C89049D8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976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545E9-8154-4E33-955F-CFF999A28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8B4817-B560-4DF0-A7CD-A6BEA6186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54F3C-F2F5-4650-875C-70428771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52C1B-75C7-4719-86FE-D3847F38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3C835-A109-43B9-A347-8E4B3E9D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161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A4A581-A245-4F7D-B6BD-75F21E9A27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28FD2F-4B35-4948-99CE-79F123245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F7F19-B60F-42FB-B254-8801D2EF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755F0-2EBD-41D9-A229-15038F946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1775B-673A-4BEE-A5EE-7105E944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048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7FE4-C750-42EB-9B6E-8561CCE04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EFC07-0E3D-4314-B9F6-331B956AB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E6BD7-CC85-404F-A430-EFFCA7083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AE61F-388F-4B2A-ACA4-CE7C9547B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8DE85-95B4-47F1-9E42-8B28C436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516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8444F-2734-4135-A9DD-6DA38D7B6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B0526-69F8-449E-A95A-664599FC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09438-BC3D-4399-8B56-192DAE54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CE6AD-D753-4CF6-9A4D-1F464BB07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EC834-356E-4897-B03A-F6A42BF9F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031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1723-B0A8-4071-A03F-4C9ECB030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A51E9-0B84-4EEB-A4CF-829CC1349F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8AEAB-21F1-4661-AF6F-08C44A9DE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BEED2C-4F2C-4976-8C65-2F7A76D8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87CD3-D8D0-4B89-877E-FA51F6D7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1830FA-61CA-434B-8976-249D04FB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5874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6D559-F9F5-4903-9E58-A519B91D7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930E0-9578-465F-A9BA-27A5F1AF5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C655E6-AAAD-44D3-8595-D962E5910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E02438-220C-470E-901F-E49B5229F9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196E7A-B4C9-485A-BC80-1CAF6A37E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1A23C1-500E-498C-A90B-2D97B012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2D5449-DEE9-45D6-B754-9423C2B80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16F32F-EA24-400E-9A03-C7ABADB1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359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12930-B86E-41D0-9345-B97D8C1F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179E50-076C-4E87-B69F-6ACC11000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30F56-3034-4A4A-9940-31E68EFE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8F44E-9AAC-4612-A327-E635DF0E4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7594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E4A1D6-F223-475B-8658-B898417E3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6E00A2-E56C-4CB6-BDDF-FE2F7024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68479-9F97-40D6-B69A-A9ED6CB5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145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F5E27-D828-43F1-9A3C-171322CFA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EE91D-3536-438A-9B19-8640472B6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9D0B9-BEF4-46E3-88EF-6805EDC01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C7F55-64F8-4FD4-A21D-8BF5336FD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680BB-ED43-4938-940E-D555297B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5931A5-9715-4F48-BAF7-92F125EB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818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1C753-AF5C-4C36-997F-15960E374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49E701-604E-463A-9530-286B0DFB3E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D3290C-FE53-4F8A-8230-61A7CFE1C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558C1-0A50-417A-9E9E-D833B509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6F5E6-9DA5-4176-9A43-DBAD2EAD1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45AD8-B5C2-414B-935F-2D5E5D383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963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D9FE60-2A98-4D83-978C-0A6C37D59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9DE90-702A-4D4C-8CA5-45E9FB82D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01250-8042-4F3D-9B34-A66745380B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C8929-E0D3-4545-AD5A-E7364F17BF46}" type="datetimeFigureOut">
              <a:rPr lang="th-TH" smtClean="0"/>
              <a:t>28/10/68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1D836-86B7-49DB-AC3B-7E83C478F4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20767-F2E6-4BF9-A082-19DC88E3CB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6875F-787A-41CC-B09B-E38DEC80A8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6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396B3-28B5-4E71-AD05-1E2C9F7F77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Robotics</a:t>
            </a:r>
            <a:endParaRPr lang="th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8C0AE8-ACD4-4520-B3D1-79B97790EC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8395" y="4079875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Prabhas Chongstitvatana</a:t>
            </a:r>
          </a:p>
          <a:p>
            <a:r>
              <a:rPr lang="en-US" dirty="0"/>
              <a:t>Faculty of Engineering</a:t>
            </a:r>
          </a:p>
          <a:p>
            <a:r>
              <a:rPr lang="en-US" dirty="0"/>
              <a:t>Chulalongkorn</a:t>
            </a:r>
          </a:p>
          <a:p>
            <a:endParaRPr lang="en-US" dirty="0"/>
          </a:p>
          <a:p>
            <a:r>
              <a:rPr lang="en-US" dirty="0"/>
              <a:t>Lecture series in Artificial Intelligence Perspective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103023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D7B45-79C6-4A17-BFEE-985D2FC43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robotics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6C9D0-8309-4511-85D2-013ECEBCB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https://en.wikipedia.org/wiki/History_of_robots</a:t>
            </a:r>
          </a:p>
          <a:p>
            <a:endParaRPr lang="en-US" dirty="0"/>
          </a:p>
          <a:p>
            <a:r>
              <a:rPr lang="en-US" dirty="0"/>
              <a:t>picture of </a:t>
            </a:r>
            <a:r>
              <a:rPr lang="en-US" dirty="0" err="1"/>
              <a:t>Unimate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spotwelding</a:t>
            </a:r>
            <a:r>
              <a:rPr lang="en-US" dirty="0"/>
              <a:t> robots (automotive industry) video</a:t>
            </a:r>
          </a:p>
          <a:p>
            <a:r>
              <a:rPr lang="en-US" dirty="0"/>
              <a:t>https://www.youtube.com/watch?v=N5AYZxsnDuM</a:t>
            </a:r>
          </a:p>
          <a:p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83513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277B-E095-4719-BA2A-307CCF87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Unimate</a:t>
            </a:r>
            <a:endParaRPr lang="th-TH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AD77D16-1D13-4602-9AE2-5DEC8DB58B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525" y="2216944"/>
            <a:ext cx="7092950" cy="356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6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0DF9-4ABD-4BA8-83C0-BDA3ECD30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Space (C-space)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11393-DF01-480F-9DE1-B88DCE416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321676" cy="4351338"/>
          </a:xfrm>
        </p:spPr>
        <p:txBody>
          <a:bodyPr/>
          <a:lstStyle/>
          <a:p>
            <a:r>
              <a:rPr lang="en-US" dirty="0"/>
              <a:t>configuration space (CMU lecture) </a:t>
            </a:r>
          </a:p>
          <a:p>
            <a:r>
              <a:rPr lang="en-US" dirty="0"/>
              <a:t>Chap3-Config-Space_Howie.pdf</a:t>
            </a:r>
          </a:p>
          <a:p>
            <a:endParaRPr lang="th-TH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09162B-1825-4C09-9ECD-207937779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944" y="1436867"/>
            <a:ext cx="7073854" cy="474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67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E85F-3DA1-4171-B60F-18A87A004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 leg lab video  (Mark </a:t>
            </a:r>
            <a:r>
              <a:rPr lang="en-US" dirty="0" err="1"/>
              <a:t>Raibert</a:t>
            </a:r>
            <a:r>
              <a:rPr lang="en-US" dirty="0"/>
              <a:t>)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B8C4C-8F0F-4389-BA0D-7D7E1D238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MIT leg lab video  (Mark </a:t>
            </a:r>
            <a:r>
              <a:rPr lang="en-US" dirty="0" err="1"/>
              <a:t>Raibert</a:t>
            </a:r>
            <a:r>
              <a:rPr lang="en-US" dirty="0"/>
              <a:t>)</a:t>
            </a:r>
          </a:p>
          <a:p>
            <a:r>
              <a:rPr lang="en-US" dirty="0"/>
              <a:t>https://www.youtube.com/watch?v=XFXj81mvInc</a:t>
            </a:r>
          </a:p>
          <a:p>
            <a:r>
              <a:rPr lang="en-US" dirty="0"/>
              <a:t>spherical jumping robot (research paper)</a:t>
            </a:r>
          </a:p>
          <a:p>
            <a:r>
              <a:rPr lang="en-US" dirty="0"/>
              <a:t> minimalist_jumping_robot.pdf</a:t>
            </a:r>
          </a:p>
          <a:p>
            <a:r>
              <a:rPr lang="en-US" dirty="0"/>
              <a:t>Joel Burdick and Paolo </a:t>
            </a:r>
            <a:r>
              <a:rPr lang="en-US" dirty="0" err="1"/>
              <a:t>Fiorini</a:t>
            </a:r>
            <a:r>
              <a:rPr lang="en-US" dirty="0"/>
              <a:t>, Minimalist Jumping Robots for Celestial Exploration, The International Journal of Robotics Research 2003; 22; 653</a:t>
            </a:r>
          </a:p>
          <a:p>
            <a:r>
              <a:rPr lang="en-US" dirty="0"/>
              <a:t>DOI: 10.1177/02783649030227013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6528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9285-6268-4877-812B-8057DE56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collaborative robots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AD185-C39A-4A53-ABA5-99BA718D0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collaborative robots</a:t>
            </a:r>
          </a:p>
          <a:p>
            <a:r>
              <a:rPr lang="it-IT" dirty="0"/>
              <a:t>https://www.autostoresystem.com/insights/the-true-value-of-collaborative-robots-cobots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65608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F0663-6270-44A9-8776-670317A1E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 Control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DB58-A569-45A4-BDF1-423A4CEAD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servo  (my paper 1990)</a:t>
            </a:r>
          </a:p>
          <a:p>
            <a:r>
              <a:rPr lang="en-US" dirty="0" err="1"/>
              <a:t>Conkie</a:t>
            </a:r>
            <a:r>
              <a:rPr lang="en-US" dirty="0"/>
              <a:t>, A., Chongstitvatana, P., "An uncalibrated stereo visual servo system", Proc. of the British Machine Vision Conference, Oxford, 1990, pp.277-280. </a:t>
            </a:r>
          </a:p>
          <a:p>
            <a:r>
              <a:rPr lang="en-US" dirty="0"/>
              <a:t>https://www.cp.eng.chula.ac.th/~prabhas//paper/early/bmvc1990.pdf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62922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2B8C3-75D9-4DC9-BD42-8CE0EEB25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 Control (walking)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53060-F7C7-40F0-BB6E-D79F265E7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robot control (walking) </a:t>
            </a:r>
          </a:p>
          <a:p>
            <a:r>
              <a:rPr lang="en-US" dirty="0" err="1"/>
              <a:t>Waisusri</a:t>
            </a:r>
            <a:r>
              <a:rPr lang="en-US" dirty="0"/>
              <a:t>, K., Chongstitvatana, P., "A Study of ZMP Control for a Walking Biped Robot by the </a:t>
            </a:r>
            <a:r>
              <a:rPr lang="en-US" dirty="0" err="1"/>
              <a:t>Sinc</a:t>
            </a:r>
            <a:r>
              <a:rPr lang="en-US" dirty="0"/>
              <a:t>-function Fuzzy Controller," Proc. of TRS Conf. of Robotics and Industrial Technology, Thailand, 16-17 May 2005.  </a:t>
            </a:r>
          </a:p>
          <a:p>
            <a:r>
              <a:rPr lang="en-US" dirty="0"/>
              <a:t>https://www.cp.eng.chula.ac.th/~prabhas//paper/2005/CRIT2005.pdf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34699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21E1-A031-4339-ABF1-BDB479F4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 + AI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9C421-CC7C-47D8-9D15-0E7AFA92A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Chongstitvatana, P., </a:t>
            </a:r>
            <a:r>
              <a:rPr lang="en-US" dirty="0" err="1"/>
              <a:t>Polvichai</a:t>
            </a:r>
            <a:r>
              <a:rPr lang="en-US" dirty="0"/>
              <a:t>, J., "Learning a visual task by genetic programming", Proc. of IEEE/RSJ Inter. Conf. on Intelligent Robots and Systems, Osaka, Japan, 1996.</a:t>
            </a:r>
          </a:p>
          <a:p>
            <a:r>
              <a:rPr lang="en-US" dirty="0"/>
              <a:t>https://www.cp.eng.chula.ac.th/~prabhas//paper/early/iros96.pdf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15592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C75C-80C4-4EF2-ACA9-B593444E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 walking (AI)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1349-C064-4824-A5F1-09322B7C8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robot walking (AI)</a:t>
            </a:r>
          </a:p>
          <a:p>
            <a:r>
              <a:rPr lang="en-US" dirty="0" err="1"/>
              <a:t>Chaisukkosol</a:t>
            </a:r>
            <a:r>
              <a:rPr lang="en-US" dirty="0"/>
              <a:t>, C. and Chongstitvatana, P., "Evolving control programs for a biped static walker", IEEE Inter. Conf. on Humanoid Robots, (poster paper), </a:t>
            </a:r>
            <a:r>
              <a:rPr lang="en-US" dirty="0" err="1"/>
              <a:t>Waseda</a:t>
            </a:r>
            <a:r>
              <a:rPr lang="en-US" dirty="0"/>
              <a:t>, Tokyo, November 22-24, 2001.</a:t>
            </a:r>
          </a:p>
          <a:p>
            <a:r>
              <a:rPr lang="en-US" dirty="0"/>
              <a:t>https://www.cp.eng.chula.ac.th/~prabhas//biped.avi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88879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46097-2B13-4EDD-A5FE-92C62B492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 Sensing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2E143-1226-45D1-9961-561ACAD8F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corner filter</a:t>
            </a:r>
          </a:p>
          <a:p>
            <a:r>
              <a:rPr lang="en-US" dirty="0"/>
              <a:t>Chongstitvatana, P., "Finding corner points in an image", in Proc. of 3rd Asian Regional Seminar on Microelectronics and Information Technology , Bangkok, Thailand, 1994.</a:t>
            </a:r>
          </a:p>
          <a:p>
            <a:r>
              <a:rPr lang="en-US" dirty="0"/>
              <a:t>https://www.cp.eng.chula.ac.th/~prabhas//paper/early/corner94.pdf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6003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06FC0-5D41-4DD8-9632-434F7861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 Evolution</a:t>
            </a:r>
            <a:endParaRPr lang="th-TH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3ED7BF-1C1B-4FB0-8440-1F9AA4E00B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950" y="1959769"/>
            <a:ext cx="6896100" cy="4083050"/>
          </a:xfrm>
        </p:spPr>
      </p:pic>
    </p:spTree>
    <p:extLst>
      <p:ext uri="{BB962C8B-B14F-4D97-AF65-F5344CB8AC3E}">
        <p14:creationId xmlns:p14="http://schemas.microsoft.com/office/powerpoint/2010/main" val="313850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0EA7F-45DC-4EF0-A2E8-C05E0C25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CF20F-F55B-4D7D-93D0-02AD0F9C2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Robotics is an evolving field</a:t>
            </a:r>
          </a:p>
          <a:p>
            <a:r>
              <a:rPr lang="en-US" dirty="0"/>
              <a:t>Automation is already a de facto in industry</a:t>
            </a:r>
          </a:p>
          <a:p>
            <a:r>
              <a:rPr lang="en-US" dirty="0"/>
              <a:t>We dream about Humanoid robot</a:t>
            </a:r>
          </a:p>
          <a:p>
            <a:r>
              <a:rPr lang="en-US" dirty="0"/>
              <a:t>But we get </a:t>
            </a:r>
            <a:r>
              <a:rPr lang="en-US" dirty="0" err="1"/>
              <a:t>ChatBot</a:t>
            </a:r>
            <a:r>
              <a:rPr lang="en-US" dirty="0"/>
              <a:t> instead</a:t>
            </a:r>
          </a:p>
          <a:p>
            <a:r>
              <a:rPr lang="en-US" dirty="0"/>
              <a:t>There is a fear that Generative AI will replace office work</a:t>
            </a:r>
          </a:p>
          <a:p>
            <a:r>
              <a:rPr lang="en-US" dirty="0"/>
              <a:t>There is a fear that Robot will replace blue collar work (labor, manual)</a:t>
            </a:r>
          </a:p>
          <a:p>
            <a:r>
              <a:rPr lang="en-US" dirty="0"/>
              <a:t>The fact is somewhere in between, How robots collaborate with Human</a:t>
            </a:r>
          </a:p>
        </p:txBody>
      </p:sp>
    </p:spTree>
    <p:extLst>
      <p:ext uri="{BB962C8B-B14F-4D97-AF65-F5344CB8AC3E}">
        <p14:creationId xmlns:p14="http://schemas.microsoft.com/office/powerpoint/2010/main" val="419080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0C48C-D75F-4173-BD8C-1FBC707BF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Robotics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D0504-5180-47D4-9F00-EF020ED70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Definition of robotics</a:t>
            </a:r>
          </a:p>
          <a:p>
            <a:pPr marL="0" indent="0">
              <a:buNone/>
            </a:pPr>
            <a:r>
              <a:rPr lang="en-US" dirty="0"/>
              <a:t>- Distinction between robots and automation</a:t>
            </a:r>
          </a:p>
          <a:p>
            <a:pPr marL="0" indent="0">
              <a:buNone/>
            </a:pPr>
            <a:r>
              <a:rPr lang="en-US" dirty="0"/>
              <a:t>- Brief history and evolution of robotics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444849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1B769-D57B-4334-84CA-668D2149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Components of a Robot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AE324-4D86-4483-B62B-F0FD319AF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🤖 </a:t>
            </a:r>
            <a:r>
              <a:rPr lang="en-US" dirty="0"/>
              <a:t>Mechanical structure (chassis, joints, actuators)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🧠 </a:t>
            </a:r>
            <a:r>
              <a:rPr lang="en-US" dirty="0"/>
              <a:t>Control system (microcontrollers, processors)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👁️ </a:t>
            </a:r>
            <a:r>
              <a:rPr lang="en-US" dirty="0"/>
              <a:t>Sensors (vision, touch, proximity, etc.)</a:t>
            </a:r>
          </a:p>
          <a:p>
            <a:pPr marL="0" indent="0">
              <a:buNone/>
            </a:pPr>
            <a:r>
              <a:rPr lang="en-US" dirty="0"/>
              <a:t>- ⚙️ Actuators (motors, servos, hydraulic systems)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🔋 </a:t>
            </a:r>
            <a:r>
              <a:rPr lang="en-US" dirty="0"/>
              <a:t>Power supply (batteries, wired sources)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3384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A7983-F276-41EA-9F1D-CCA18908A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Robots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9FC36-5182-4C2B-80EB-509B473D1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Industrial robots (e.g., robotic arms in manufacturing)</a:t>
            </a:r>
          </a:p>
          <a:p>
            <a:pPr marL="0" indent="0">
              <a:buNone/>
            </a:pPr>
            <a:r>
              <a:rPr lang="en-US" dirty="0"/>
              <a:t>- Service robots (e.g., cleaning, delivery)</a:t>
            </a:r>
          </a:p>
          <a:p>
            <a:pPr marL="0" indent="0">
              <a:buNone/>
            </a:pPr>
            <a:r>
              <a:rPr lang="en-US" dirty="0"/>
              <a:t>- Medical robots (e.g., surgical assistants)</a:t>
            </a:r>
          </a:p>
          <a:p>
            <a:pPr marL="0" indent="0">
              <a:buNone/>
            </a:pPr>
            <a:r>
              <a:rPr lang="en-US" dirty="0"/>
              <a:t>- Humanoid robots</a:t>
            </a:r>
          </a:p>
          <a:p>
            <a:pPr marL="0" indent="0">
              <a:buNone/>
            </a:pPr>
            <a:r>
              <a:rPr lang="en-US" dirty="0"/>
              <a:t>- Autonomous vehicles and drones</a:t>
            </a:r>
          </a:p>
          <a:p>
            <a:pPr marL="0" indent="0">
              <a:buNone/>
            </a:pPr>
            <a:r>
              <a:rPr lang="en-US" dirty="0"/>
              <a:t>- Swarm robots and collaborative systems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03174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D172-FA6B-486E-8F8C-A611382D8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Technologies in Robotics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8F11C-1768-4CDD-BC40-93ED19CDC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Artificial Intelligence and Machine Learning</a:t>
            </a:r>
          </a:p>
          <a:p>
            <a:pPr marL="0" indent="0">
              <a:buNone/>
            </a:pPr>
            <a:r>
              <a:rPr lang="en-US" dirty="0"/>
              <a:t>- Computer Vision</a:t>
            </a:r>
          </a:p>
          <a:p>
            <a:pPr marL="0" indent="0">
              <a:buNone/>
            </a:pPr>
            <a:r>
              <a:rPr lang="en-US" dirty="0"/>
              <a:t>- Natural Language Processing</a:t>
            </a:r>
          </a:p>
          <a:p>
            <a:pPr marL="0" indent="0">
              <a:buNone/>
            </a:pPr>
            <a:r>
              <a:rPr lang="en-US" dirty="0"/>
              <a:t>- Motion Planning and Control</a:t>
            </a:r>
          </a:p>
          <a:p>
            <a:pPr marL="0" indent="0">
              <a:buNone/>
            </a:pPr>
            <a:r>
              <a:rPr lang="en-US" dirty="0"/>
              <a:t>- Sensor Fusion</a:t>
            </a:r>
          </a:p>
          <a:p>
            <a:pPr marL="0" indent="0">
              <a:buNone/>
            </a:pPr>
            <a:r>
              <a:rPr lang="en-US" dirty="0"/>
              <a:t>- Human-Robot Interaction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606134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A6C9C-1549-4132-9D04-69421FCCD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Robotics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B322D-EA88-43C0-B10D-2A2097095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🏭 </a:t>
            </a:r>
            <a:r>
              <a:rPr lang="en-US" dirty="0"/>
              <a:t>Manufacturing and automation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🏥 </a:t>
            </a:r>
            <a:r>
              <a:rPr lang="en-US" dirty="0"/>
              <a:t>Healthcare and surgery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🚗 </a:t>
            </a:r>
            <a:r>
              <a:rPr lang="en-US" dirty="0"/>
              <a:t>Transportation and autonomous driving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🧹 </a:t>
            </a:r>
            <a:r>
              <a:rPr lang="en-US" dirty="0"/>
              <a:t>Domestic tasks (e.g., vacuuming, lawn mowing)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🌍 </a:t>
            </a:r>
            <a:r>
              <a:rPr lang="en-US" dirty="0"/>
              <a:t>Exploration (space, underwater, hazardous environments)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th-TH" dirty="0"/>
              <a:t>🎮 </a:t>
            </a:r>
            <a:r>
              <a:rPr lang="en-US" dirty="0"/>
              <a:t>Entertainment and education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53563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E74C-8F9B-4F6F-B56F-A24928E3A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Robotics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7E601-0537-4DF5-A692-0106D46F5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Technical limitations (e.g., battery life, sensor accuracy)</a:t>
            </a:r>
          </a:p>
          <a:p>
            <a:pPr marL="0" indent="0">
              <a:buNone/>
            </a:pPr>
            <a:r>
              <a:rPr lang="en-US" dirty="0"/>
              <a:t>- Ethical concerns (e.g., job displacement, surveillance)</a:t>
            </a:r>
          </a:p>
          <a:p>
            <a:pPr marL="0" indent="0">
              <a:buNone/>
            </a:pPr>
            <a:r>
              <a:rPr lang="en-US" dirty="0"/>
              <a:t>- Safety and reliability</a:t>
            </a:r>
          </a:p>
          <a:p>
            <a:pPr marL="0" indent="0">
              <a:buNone/>
            </a:pPr>
            <a:r>
              <a:rPr lang="en-US" dirty="0"/>
              <a:t>- Cost and scalability</a:t>
            </a:r>
          </a:p>
          <a:p>
            <a:pPr marL="0" indent="0">
              <a:buNone/>
            </a:pPr>
            <a:r>
              <a:rPr lang="en-US" dirty="0"/>
              <a:t>- Legal and regulatory issues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60622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F2E3A-39A3-40F6-BE99-8BC91A493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Trends in Robotics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DC484-AC2A-4A32-AF61-147AA7B5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 Soft robotics and bio-inspired designs</a:t>
            </a:r>
          </a:p>
          <a:p>
            <a:pPr marL="0" indent="0">
              <a:buNone/>
            </a:pPr>
            <a:r>
              <a:rPr lang="en-US" dirty="0"/>
              <a:t>- Collaborative robots (</a:t>
            </a:r>
            <a:r>
              <a:rPr lang="en-US" dirty="0" err="1"/>
              <a:t>cobots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- Edge AI and real-time decision-making</a:t>
            </a:r>
          </a:p>
          <a:p>
            <a:pPr marL="0" indent="0">
              <a:buNone/>
            </a:pPr>
            <a:r>
              <a:rPr lang="en-US" dirty="0"/>
              <a:t>- Robotics in agriculture and sustainability</a:t>
            </a:r>
          </a:p>
          <a:p>
            <a:pPr marL="0" indent="0">
              <a:buNone/>
            </a:pPr>
            <a:r>
              <a:rPr lang="en-US" dirty="0"/>
              <a:t>- Integration with IoT and smart environments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6359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844</Words>
  <Application>Microsoft Office PowerPoint</Application>
  <PresentationFormat>Widescreen</PresentationFormat>
  <Paragraphs>100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Angsana New</vt:lpstr>
      <vt:lpstr>Arial</vt:lpstr>
      <vt:lpstr>Calibri</vt:lpstr>
      <vt:lpstr>Calibri Light</vt:lpstr>
      <vt:lpstr>Cordia New</vt:lpstr>
      <vt:lpstr>Office Theme</vt:lpstr>
      <vt:lpstr>Robotics</vt:lpstr>
      <vt:lpstr>Robots Evolution</vt:lpstr>
      <vt:lpstr>What is Robotics</vt:lpstr>
      <vt:lpstr>Core Components of a Robot</vt:lpstr>
      <vt:lpstr>Types of Robots</vt:lpstr>
      <vt:lpstr>Key Technologies in Robotics</vt:lpstr>
      <vt:lpstr>Applications of Robotics</vt:lpstr>
      <vt:lpstr>Challenges in Robotics</vt:lpstr>
      <vt:lpstr>Future Trends in Robotics</vt:lpstr>
      <vt:lpstr>History of robotics</vt:lpstr>
      <vt:lpstr>Unimate</vt:lpstr>
      <vt:lpstr>Configuration Space (C-space)</vt:lpstr>
      <vt:lpstr>MIT leg lab video  (Mark Raibert)</vt:lpstr>
      <vt:lpstr>collaborative robots</vt:lpstr>
      <vt:lpstr>Robot Control</vt:lpstr>
      <vt:lpstr>Robot Control (walking)</vt:lpstr>
      <vt:lpstr>Robot + AI</vt:lpstr>
      <vt:lpstr>Robot walking (AI)</vt:lpstr>
      <vt:lpstr>Robot Sensing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Robotics</dc:title>
  <dc:creator>Prabhas Chongstitvatana</dc:creator>
  <cp:lastModifiedBy>Prabhas Chongstitvatana</cp:lastModifiedBy>
  <cp:revision>5</cp:revision>
  <dcterms:created xsi:type="dcterms:W3CDTF">2025-10-28T03:59:10Z</dcterms:created>
  <dcterms:modified xsi:type="dcterms:W3CDTF">2025-10-28T04:36:59Z</dcterms:modified>
</cp:coreProperties>
</file>