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59" r:id="rId9"/>
    <p:sldId id="260" r:id="rId10"/>
    <p:sldId id="280" r:id="rId11"/>
    <p:sldId id="281" r:id="rId12"/>
    <p:sldId id="282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654C5-FBC6-FA6D-477B-9CAE904E3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D272F-A859-8EAB-1556-953A50E1F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A71AE-B1D0-71E3-D25E-1A54213D2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C9BB-A23E-4B9F-B510-7AB140FB3C8C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8C54A-04DB-DDE7-0C9C-A60B57618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4DB39-C609-6026-765A-190A6024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2B69-DE63-4747-B0AE-0E22243C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4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24F05-D97B-0994-6412-F498CC58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244D2C-7EDA-A0BC-7CEB-E7C5C79F6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6C5F4-D52E-A39F-8BC6-4C671CA3E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C9BB-A23E-4B9F-B510-7AB140FB3C8C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E36AC-2329-B694-23C6-AFF22450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621BE-66A4-F156-C32A-17FAC3EF1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2B69-DE63-4747-B0AE-0E22243C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E70C0F-EE5D-5BF8-85EC-F8BB6B47C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0ECB2-D6C9-CF32-21ED-AC95B2B46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3CF1-144B-EE37-0CFC-C3148028C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C9BB-A23E-4B9F-B510-7AB140FB3C8C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53DAE-F130-8CC4-8085-1C4DC166C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D97D4-0F4B-38C1-57C5-025E0F5B3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2B69-DE63-4747-B0AE-0E22243C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F164C-574A-F84B-82FB-C770AE2B0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100C8-735F-9257-7210-23BA5C4EB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93655-A88B-AD84-B9A5-EB78B4DD1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C9BB-A23E-4B9F-B510-7AB140FB3C8C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1EAB9-44D5-74ED-2200-81524E43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B5C64-4417-9236-E658-34FAA0A80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2B69-DE63-4747-B0AE-0E22243C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7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FF4-A324-6082-F0D0-D9933D278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BD298-736A-E6FA-DCFF-6FD6866AF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084FC-49C2-92B9-2BB3-747BA745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C9BB-A23E-4B9F-B510-7AB140FB3C8C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33FDC-A0D1-7C4C-2EA9-E4AEED72B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9CE85-A129-40B6-CF0D-291BA9CBB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2B69-DE63-4747-B0AE-0E22243C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7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24DB0-151F-7AD6-4491-2D80F7E40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F6474-F181-494C-2223-2A2B6EDC9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C1759-864D-D849-F9C4-A47430106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A42FBE-B10A-A6F8-19D7-F16F22835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C9BB-A23E-4B9F-B510-7AB140FB3C8C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0B640-4E3E-F0E1-83AA-930820D8B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BBC11-B355-C580-FF51-2178232E3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2B69-DE63-4747-B0AE-0E22243C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E7A21-7C0D-F288-99ED-BBF8847E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13F4D-BEF2-C4D0-67BB-07F1BB826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A4508C-CB83-BF5B-790B-4C363BD1B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5CD093-596F-3F45-B585-68FEE85AD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D11B5B-B7C5-4F22-5481-D7B6795184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54DD34-1993-933F-DBBE-104E8A5F9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C9BB-A23E-4B9F-B510-7AB140FB3C8C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17FF55-9A76-8666-3D2E-9E84636F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995EFF-A4F1-359C-59FD-BF2C75198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2B69-DE63-4747-B0AE-0E22243C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07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F8FD9-A045-B9B0-F86B-AB6343033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CA2834-A334-4221-F032-B01C04CAF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C9BB-A23E-4B9F-B510-7AB140FB3C8C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A15BED-EC3F-70C5-4401-524A561B5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90BDFF-0876-73C9-8739-E1733DD5E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2B69-DE63-4747-B0AE-0E22243C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6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E7C11F-B2DB-35AE-FB32-20D4AE30C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C9BB-A23E-4B9F-B510-7AB140FB3C8C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14B753-CE6B-3CF9-C3E2-154F50CBE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DAD78-7577-19DA-B17A-52782AE5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2B69-DE63-4747-B0AE-0E22243C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2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954EC-9EB8-3854-04C9-F65E73877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4B304-F9A3-966E-2985-C255E63DC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762A1-784D-DC35-FE37-503E415E0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4C3FE-0189-69C9-7C5D-728B3EF4B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C9BB-A23E-4B9F-B510-7AB140FB3C8C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9E26A-6DC9-7426-F5C7-A6C42CEB5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82C04-3E58-207F-BDC2-F246179E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2B69-DE63-4747-B0AE-0E22243C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0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22C24-8104-8112-54FA-DB858CED0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94B14C-38D4-3B04-2FBF-E7A2A3416F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838003-61E4-CCDB-C61B-E3659B92F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381CE-218D-EA7A-4E76-D3D914926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C9BB-A23E-4B9F-B510-7AB140FB3C8C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A4030-0BD9-A466-7CAE-9BAD101C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7FC4B-DA24-1537-5493-8FC68D6A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2B69-DE63-4747-B0AE-0E22243C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4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2E06C5-83FA-B942-8793-21CD81460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8CBBA-2704-062C-478E-6CD7012F2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570ED-AB43-B5A4-95C6-CD5BCDD03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3C9BB-A23E-4B9F-B510-7AB140FB3C8C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C62DF-84E2-C284-3D5B-19FFAAFCF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3A76C-638D-1110-D887-52C5247B7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42B69-DE63-4747-B0AE-0E22243C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euralnetworksanddeeplearning.com/chap1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6AB1E-C2D3-8F83-5F47-9915B44F0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3240"/>
            <a:ext cx="9144000" cy="1437882"/>
          </a:xfrm>
        </p:spPr>
        <p:txBody>
          <a:bodyPr>
            <a:normAutofit/>
          </a:bodyPr>
          <a:lstStyle/>
          <a:p>
            <a:r>
              <a:rPr lang="en-US" sz="5400" dirty="0"/>
              <a:t>Weakness of Neuron-based AI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D401AB-312A-B3EA-825B-E859572D9F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Lecture series in Artificial Intelligence Perspective</a:t>
            </a:r>
          </a:p>
          <a:p>
            <a:r>
              <a:rPr lang="en-US" dirty="0"/>
              <a:t>Faculty of Engineering</a:t>
            </a:r>
          </a:p>
          <a:p>
            <a:r>
              <a:rPr lang="en-US" dirty="0"/>
              <a:t>Chulalongkorn University</a:t>
            </a:r>
          </a:p>
          <a:p>
            <a:r>
              <a:rPr lang="en-US" dirty="0"/>
              <a:t>Prabhas Chongstitvatana</a:t>
            </a:r>
          </a:p>
        </p:txBody>
      </p:sp>
    </p:spTree>
    <p:extLst>
      <p:ext uri="{BB962C8B-B14F-4D97-AF65-F5344CB8AC3E}">
        <p14:creationId xmlns:p14="http://schemas.microsoft.com/office/powerpoint/2010/main" val="1693352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Neural Network 3-layer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43" y="1752600"/>
            <a:ext cx="7014519" cy="3962400"/>
          </a:xfrm>
        </p:spPr>
      </p:pic>
    </p:spTree>
    <p:extLst>
      <p:ext uri="{BB962C8B-B14F-4D97-AF65-F5344CB8AC3E}">
        <p14:creationId xmlns:p14="http://schemas.microsoft.com/office/powerpoint/2010/main" val="1360901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982" y="520116"/>
            <a:ext cx="5509180" cy="42639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A58133-F571-A4CE-466E-BFEF3550F6D7}"/>
              </a:ext>
            </a:extLst>
          </p:cNvPr>
          <p:cNvSpPr txBox="1"/>
          <p:nvPr/>
        </p:nvSpPr>
        <p:spPr>
          <a:xfrm>
            <a:off x="3212982" y="5184396"/>
            <a:ext cx="60484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Article explain NIST</a:t>
            </a:r>
          </a:p>
          <a:p>
            <a:r>
              <a:rPr lang="en-US" dirty="0">
                <a:hlinkClick r:id="rId3"/>
              </a:rPr>
              <a:t>http://neuralnetworksanddeeplearning.com/chap1.html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Paper explains implementation of NIST https://arxiv.org/pdf/1909.08490</a:t>
            </a:r>
          </a:p>
        </p:txBody>
      </p:sp>
    </p:spTree>
    <p:extLst>
      <p:ext uri="{BB962C8B-B14F-4D97-AF65-F5344CB8AC3E}">
        <p14:creationId xmlns:p14="http://schemas.microsoft.com/office/powerpoint/2010/main" val="3645350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NN layer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5" y="1498600"/>
            <a:ext cx="8032750" cy="38608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D5AE1E-8112-06EB-DCB4-D90E4A314F87}"/>
              </a:ext>
            </a:extLst>
          </p:cNvPr>
          <p:cNvSpPr txBox="1"/>
          <p:nvPr/>
        </p:nvSpPr>
        <p:spPr>
          <a:xfrm>
            <a:off x="2466363" y="5914239"/>
            <a:ext cx="646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https://cs231n.stanford.edu/</a:t>
            </a:r>
          </a:p>
        </p:txBody>
      </p:sp>
    </p:spTree>
    <p:extLst>
      <p:ext uri="{BB962C8B-B14F-4D97-AF65-F5344CB8AC3E}">
        <p14:creationId xmlns:p14="http://schemas.microsoft.com/office/powerpoint/2010/main" val="1068735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67408C-DA0A-9608-7F7C-A2FF03485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91" y="674412"/>
            <a:ext cx="7239213" cy="5801685"/>
          </a:xfrm>
        </p:spPr>
      </p:pic>
    </p:spTree>
    <p:extLst>
      <p:ext uri="{BB962C8B-B14F-4D97-AF65-F5344CB8AC3E}">
        <p14:creationId xmlns:p14="http://schemas.microsoft.com/office/powerpoint/2010/main" val="3458136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43116E-96FE-C92A-701E-A086819B9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84" y="1497897"/>
            <a:ext cx="9928907" cy="3862206"/>
          </a:xfrm>
        </p:spPr>
      </p:pic>
    </p:spTree>
    <p:extLst>
      <p:ext uri="{BB962C8B-B14F-4D97-AF65-F5344CB8AC3E}">
        <p14:creationId xmlns:p14="http://schemas.microsoft.com/office/powerpoint/2010/main" val="1128044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CB5157-D7D8-21F4-6DDB-DE3127CE9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5" y="555871"/>
            <a:ext cx="7524369" cy="5746257"/>
          </a:xfrm>
        </p:spPr>
      </p:pic>
    </p:spTree>
    <p:extLst>
      <p:ext uri="{BB962C8B-B14F-4D97-AF65-F5344CB8AC3E}">
        <p14:creationId xmlns:p14="http://schemas.microsoft.com/office/powerpoint/2010/main" val="2690057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092C14-7A89-B3A2-054B-5F8522709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60" y="604007"/>
            <a:ext cx="9096880" cy="5514233"/>
          </a:xfrm>
        </p:spPr>
      </p:pic>
    </p:spTree>
    <p:extLst>
      <p:ext uri="{BB962C8B-B14F-4D97-AF65-F5344CB8AC3E}">
        <p14:creationId xmlns:p14="http://schemas.microsoft.com/office/powerpoint/2010/main" val="4048462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EEB122-0176-4AC9-40A8-5463FBEC4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23" y="1213545"/>
            <a:ext cx="9356003" cy="4430909"/>
          </a:xfrm>
        </p:spPr>
      </p:pic>
    </p:spTree>
    <p:extLst>
      <p:ext uri="{BB962C8B-B14F-4D97-AF65-F5344CB8AC3E}">
        <p14:creationId xmlns:p14="http://schemas.microsoft.com/office/powerpoint/2010/main" val="434352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EEAF21-B5F8-3D4A-333D-C4C8FDAD5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15" y="1422240"/>
            <a:ext cx="8846161" cy="3856831"/>
          </a:xfrm>
        </p:spPr>
      </p:pic>
    </p:spTree>
    <p:extLst>
      <p:ext uri="{BB962C8B-B14F-4D97-AF65-F5344CB8AC3E}">
        <p14:creationId xmlns:p14="http://schemas.microsoft.com/office/powerpoint/2010/main" val="3175034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332707-10AF-6D0C-ABA7-D980A8BC5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74" y="345611"/>
            <a:ext cx="6392602" cy="5864773"/>
          </a:xfrm>
        </p:spPr>
      </p:pic>
    </p:spTree>
    <p:extLst>
      <p:ext uri="{BB962C8B-B14F-4D97-AF65-F5344CB8AC3E}">
        <p14:creationId xmlns:p14="http://schemas.microsoft.com/office/powerpoint/2010/main" val="1982728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FD79A5-7DC5-54D5-7488-6B05C1AA3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88" y="751976"/>
            <a:ext cx="8847857" cy="5354048"/>
          </a:xfrm>
        </p:spPr>
      </p:pic>
    </p:spTree>
    <p:extLst>
      <p:ext uri="{BB962C8B-B14F-4D97-AF65-F5344CB8AC3E}">
        <p14:creationId xmlns:p14="http://schemas.microsoft.com/office/powerpoint/2010/main" val="4005762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FF2F2D-0804-BB74-ABA7-CB3606D11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026" y="523081"/>
            <a:ext cx="8266211" cy="5811838"/>
          </a:xfrm>
        </p:spPr>
      </p:pic>
    </p:spTree>
    <p:extLst>
      <p:ext uri="{BB962C8B-B14F-4D97-AF65-F5344CB8AC3E}">
        <p14:creationId xmlns:p14="http://schemas.microsoft.com/office/powerpoint/2010/main" val="732523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1C2A2E-B9F4-0C61-008F-E1A330FFD9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543" y="865565"/>
            <a:ext cx="8234913" cy="5269453"/>
          </a:xfrm>
        </p:spPr>
      </p:pic>
    </p:spTree>
    <p:extLst>
      <p:ext uri="{BB962C8B-B14F-4D97-AF65-F5344CB8AC3E}">
        <p14:creationId xmlns:p14="http://schemas.microsoft.com/office/powerpoint/2010/main" val="1863593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8F8C2F-A930-D73E-C014-4FBEAFDE7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617" y="625744"/>
            <a:ext cx="8680291" cy="5606512"/>
          </a:xfrm>
        </p:spPr>
      </p:pic>
    </p:spTree>
    <p:extLst>
      <p:ext uri="{BB962C8B-B14F-4D97-AF65-F5344CB8AC3E}">
        <p14:creationId xmlns:p14="http://schemas.microsoft.com/office/powerpoint/2010/main" val="2221586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0D11C4-75AC-189B-ED68-A75696927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391" y="650911"/>
            <a:ext cx="7687217" cy="5556178"/>
          </a:xfrm>
        </p:spPr>
      </p:pic>
    </p:spTree>
    <p:extLst>
      <p:ext uri="{BB962C8B-B14F-4D97-AF65-F5344CB8AC3E}">
        <p14:creationId xmlns:p14="http://schemas.microsoft.com/office/powerpoint/2010/main" val="3214843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B84640-B9B8-7257-B2F8-1FAD8D34F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473" y="788565"/>
            <a:ext cx="8281054" cy="5405176"/>
          </a:xfrm>
        </p:spPr>
      </p:pic>
    </p:spTree>
    <p:extLst>
      <p:ext uri="{BB962C8B-B14F-4D97-AF65-F5344CB8AC3E}">
        <p14:creationId xmlns:p14="http://schemas.microsoft.com/office/powerpoint/2010/main" val="2529532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C079C55-2455-45BB-98B7-4CEF47F03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25" y="1140902"/>
            <a:ext cx="8939569" cy="4256547"/>
          </a:xfrm>
        </p:spPr>
      </p:pic>
    </p:spTree>
    <p:extLst>
      <p:ext uri="{BB962C8B-B14F-4D97-AF65-F5344CB8AC3E}">
        <p14:creationId xmlns:p14="http://schemas.microsoft.com/office/powerpoint/2010/main" val="1306472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BF32D1-0FB7-114A-1BC8-6860B182D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19" y="1964768"/>
            <a:ext cx="9252962" cy="2928464"/>
          </a:xfrm>
        </p:spPr>
      </p:pic>
    </p:spTree>
    <p:extLst>
      <p:ext uri="{BB962C8B-B14F-4D97-AF65-F5344CB8AC3E}">
        <p14:creationId xmlns:p14="http://schemas.microsoft.com/office/powerpoint/2010/main" val="3317241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E287DF-F754-97C5-0693-1E56A26A6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34" y="1646190"/>
            <a:ext cx="9356531" cy="3565620"/>
          </a:xfrm>
        </p:spPr>
      </p:pic>
    </p:spTree>
    <p:extLst>
      <p:ext uri="{BB962C8B-B14F-4D97-AF65-F5344CB8AC3E}">
        <p14:creationId xmlns:p14="http://schemas.microsoft.com/office/powerpoint/2010/main" val="2002038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2EEE25-4E6C-5A2F-E14A-F8088D63D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974" y="798115"/>
            <a:ext cx="8534052" cy="5261769"/>
          </a:xfrm>
        </p:spPr>
      </p:pic>
    </p:spTree>
    <p:extLst>
      <p:ext uri="{BB962C8B-B14F-4D97-AF65-F5344CB8AC3E}">
        <p14:creationId xmlns:p14="http://schemas.microsoft.com/office/powerpoint/2010/main" val="3755214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31E6BB-A69E-C29B-6CCD-7A2625566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02" y="2070446"/>
            <a:ext cx="9649796" cy="2717108"/>
          </a:xfrm>
        </p:spPr>
      </p:pic>
    </p:spTree>
    <p:extLst>
      <p:ext uri="{BB962C8B-B14F-4D97-AF65-F5344CB8AC3E}">
        <p14:creationId xmlns:p14="http://schemas.microsoft.com/office/powerpoint/2010/main" val="3161280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E6F500-215C-0BC2-6B46-181007EB6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22" y="785135"/>
            <a:ext cx="7987308" cy="493791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C2E1CB-68D6-843C-C391-8F3F066B2B1A}"/>
              </a:ext>
            </a:extLst>
          </p:cNvPr>
          <p:cNvSpPr txBox="1"/>
          <p:nvPr/>
        </p:nvSpPr>
        <p:spPr>
          <a:xfrm>
            <a:off x="2306972" y="6065240"/>
            <a:ext cx="7080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https://en.wikipedia.org/wiki/Perceptrons_(book)</a:t>
            </a:r>
          </a:p>
        </p:txBody>
      </p:sp>
    </p:spTree>
    <p:extLst>
      <p:ext uri="{BB962C8B-B14F-4D97-AF65-F5344CB8AC3E}">
        <p14:creationId xmlns:p14="http://schemas.microsoft.com/office/powerpoint/2010/main" val="3257339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73227D-499F-A544-EA83-31505ED55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75" y="459120"/>
            <a:ext cx="7788288" cy="5939759"/>
          </a:xfrm>
        </p:spPr>
      </p:pic>
    </p:spTree>
    <p:extLst>
      <p:ext uri="{BB962C8B-B14F-4D97-AF65-F5344CB8AC3E}">
        <p14:creationId xmlns:p14="http://schemas.microsoft.com/office/powerpoint/2010/main" val="191459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25C721-7BA8-3640-710D-8A3EFC065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736" y="849367"/>
            <a:ext cx="8758207" cy="5159266"/>
          </a:xfrm>
        </p:spPr>
      </p:pic>
    </p:spTree>
    <p:extLst>
      <p:ext uri="{BB962C8B-B14F-4D97-AF65-F5344CB8AC3E}">
        <p14:creationId xmlns:p14="http://schemas.microsoft.com/office/powerpoint/2010/main" val="2493649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73</Words>
  <Application>Microsoft Office PowerPoint</Application>
  <PresentationFormat>Widescreen</PresentationFormat>
  <Paragraphs>13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Weakness of Neuron-based 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Artificial Neural Network 3-layer</vt:lpstr>
      <vt:lpstr>PowerPoint Presentation</vt:lpstr>
      <vt:lpstr>Example of NN layer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Prabhas Chongstitvatana</dc:creator>
  <cp:lastModifiedBy>Prabhas Chongstitvatana</cp:lastModifiedBy>
  <cp:revision>2</cp:revision>
  <dcterms:created xsi:type="dcterms:W3CDTF">2025-03-01T14:03:55Z</dcterms:created>
  <dcterms:modified xsi:type="dcterms:W3CDTF">2025-03-01T14:24:40Z</dcterms:modified>
</cp:coreProperties>
</file>