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2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0855-AF5D-4AB2-9EF9-A1864B3FDA3C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27D5-83E9-405A-AA3C-8987A89DF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CEEA-5216-4150-A56B-E7BE3636F8DD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8F63-8235-46B6-A4E4-30DFA16EA58A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E199-5319-4884-A8EA-E5D7940A34D3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B6D4-3998-4987-9F73-7E644B2E92AE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C285-5EDD-495E-A083-0F970FC618D9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087E-F099-4D14-84A7-41C3D7ACD0DD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A763-3A83-433F-97D6-B41B0251F8B6}" type="datetime1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63D2-CA18-4AF2-B3E6-855533B50AE8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BB2F-4BEA-46FC-BE75-48B3B8571DAF}" type="datetime1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3D27-E896-4DF0-B755-FBCBF37FFFAD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4FF6-327B-4B44-9D24-2CC9428E575D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C258-5757-4FD4-960C-C3AADCC674DC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31CC-6EE6-4F99-8C40-BDC56226C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0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Floating Point Arithmetic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3436" y="4238532"/>
            <a:ext cx="9144000" cy="1655762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 err="1"/>
              <a:t>Chulalongkorn</a:t>
            </a:r>
            <a:r>
              <a:rPr lang="en-US" dirty="0"/>
              <a:t>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18" y="951150"/>
            <a:ext cx="3079376" cy="4144122"/>
          </a:xfrm>
        </p:spPr>
        <p:txBody>
          <a:bodyPr/>
          <a:lstStyle/>
          <a:p>
            <a:r>
              <a:rPr lang="en-US" dirty="0"/>
              <a:t>Floating point addition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01" y="126797"/>
            <a:ext cx="5263158" cy="66149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35" y="590531"/>
            <a:ext cx="6459535" cy="55763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05" y="997213"/>
            <a:ext cx="7135720" cy="49894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28" y="1077448"/>
            <a:ext cx="2577353" cy="4269628"/>
          </a:xfrm>
        </p:spPr>
        <p:txBody>
          <a:bodyPr>
            <a:normAutofit/>
          </a:bodyPr>
          <a:lstStyle/>
          <a:p>
            <a:r>
              <a:rPr lang="en-US" sz="3200" dirty="0"/>
              <a:t>Floating point hardware for addition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64" y="399674"/>
            <a:ext cx="5827566" cy="618299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DE52-6704-E4A1-E534-99A648D1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2756146" cy="4651444"/>
          </a:xfrm>
        </p:spPr>
        <p:txBody>
          <a:bodyPr>
            <a:normAutofit/>
          </a:bodyPr>
          <a:lstStyle/>
          <a:p>
            <a:r>
              <a:rPr lang="en-US" sz="3600" dirty="0"/>
              <a:t>Floating-point multiplication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F7F2190-5CF0-DE24-9275-EF30F1D90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67" y="196760"/>
            <a:ext cx="4226173" cy="64644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E5EBF-5EEC-6217-7E12-6D901509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8" y="600622"/>
            <a:ext cx="6558552" cy="569288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7" y="3143910"/>
            <a:ext cx="7112248" cy="269361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43" y="1177950"/>
            <a:ext cx="710184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78" y="638662"/>
            <a:ext cx="6380087" cy="56369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1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B341493-0C95-55FD-42AD-9CE018F03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3" y="837319"/>
            <a:ext cx="8652990" cy="50764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6DB23-EC3C-64BB-3063-06377B24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D999-7D29-EC62-CC8B-48F61B41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17 most popular instructions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3B9B68D-1A4D-737E-6ECC-9E02FD462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1" y="1690689"/>
            <a:ext cx="6532026" cy="47276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D88-D317-96B8-C5F0-BF788AD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numbers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1" y="1953054"/>
            <a:ext cx="7663672" cy="184404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67" y="4096467"/>
            <a:ext cx="3178213" cy="2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32-bit floating point number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6" y="1618128"/>
            <a:ext cx="8236524" cy="1833547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96995"/>
            <a:ext cx="6736080" cy="47244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2A62FCC-5CCA-391B-C3DE-A12A46A1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35" y="4703655"/>
            <a:ext cx="2714213" cy="157465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76E9121-AE7F-E8B1-A9B3-F3B5E99D5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76" y="4655528"/>
            <a:ext cx="2564259" cy="16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0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precision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3" y="1921639"/>
            <a:ext cx="7886700" cy="2712801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  standard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9" y="2204466"/>
            <a:ext cx="8332063" cy="129547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3" y="3429000"/>
            <a:ext cx="8332063" cy="21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4" y="869576"/>
            <a:ext cx="8176258" cy="51460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754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0" y="2185361"/>
            <a:ext cx="8426625" cy="334505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54" y="350107"/>
            <a:ext cx="7684102" cy="59597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3" y="1153997"/>
            <a:ext cx="2298328" cy="4673040"/>
          </a:xfrm>
        </p:spPr>
        <p:txBody>
          <a:bodyPr>
            <a:normAutofit/>
          </a:bodyPr>
          <a:lstStyle/>
          <a:p>
            <a:r>
              <a:rPr lang="en-US" sz="3200" dirty="0"/>
              <a:t>Convert Decimal to Binary in IEEE 754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Binary to Decimal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4" y="2166443"/>
            <a:ext cx="8466807" cy="343014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31CC-6EE6-4F99-8C40-BDC56226CD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</TotalTime>
  <Words>68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Floating Point Arithmetic</vt:lpstr>
      <vt:lpstr>Floating point numbers</vt:lpstr>
      <vt:lpstr>32-bit floating point number</vt:lpstr>
      <vt:lpstr>Double precision</vt:lpstr>
      <vt:lpstr>IEEE 754  standard</vt:lpstr>
      <vt:lpstr>PowerPoint Presentation</vt:lpstr>
      <vt:lpstr>IEEE 754</vt:lpstr>
      <vt:lpstr>Convert Decimal to Binary in IEEE 754</vt:lpstr>
      <vt:lpstr>Convert Binary to Decimal</vt:lpstr>
      <vt:lpstr>Floating point addition</vt:lpstr>
      <vt:lpstr>PowerPoint Presentation</vt:lpstr>
      <vt:lpstr>PowerPoint Presentation</vt:lpstr>
      <vt:lpstr>Floating point hardware for addition</vt:lpstr>
      <vt:lpstr>Floating-point multiplication</vt:lpstr>
      <vt:lpstr>PowerPoint Presentation</vt:lpstr>
      <vt:lpstr>PowerPoint Presentation</vt:lpstr>
      <vt:lpstr>PowerPoint Presentation</vt:lpstr>
      <vt:lpstr>PowerPoint Presentation</vt:lpstr>
      <vt:lpstr>17 most popular instructions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Arithmetic</dc:title>
  <dc:creator>Prabhas Chongstitvatana</dc:creator>
  <cp:lastModifiedBy>Prabhas Chongstitvatana</cp:lastModifiedBy>
  <cp:revision>6</cp:revision>
  <dcterms:created xsi:type="dcterms:W3CDTF">2021-02-08T18:35:07Z</dcterms:created>
  <dcterms:modified xsi:type="dcterms:W3CDTF">2023-01-30T16:00:04Z</dcterms:modified>
</cp:coreProperties>
</file>