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64" d="100"/>
          <a:sy n="64" d="100"/>
        </p:scale>
        <p:origin x="59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8A25C-967D-CA1F-8F82-2B3EFF131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67A76F-B93A-C63B-415F-D64DE2450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27E4A-1DBE-1437-1662-8A9B3045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22AF9-3370-2932-B88C-0BD269419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BA0DE-9872-D991-FEF0-0EEB439B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5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E23A5-FFC2-1795-272B-E73BCAC7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04A92-3041-E526-F0C4-EF035C78C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6D193-ABC1-2160-CB4D-FCF36B359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466AF-2FC0-4180-F14E-51BFA72F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BC1DB-B699-C150-EF15-17CDC3229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714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623A36-7624-0F29-FEC1-C97AF1357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0AC50-94A2-1212-4EB5-6233CDD897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DD303-0661-9909-EB05-5DC4D0486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EA743-4FEB-523D-ACD1-E75CEDA3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47E9-5F07-025C-4FA6-6D0F77D2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4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95483-1A0A-519E-7B4B-3BED63018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BFCC3-F952-597B-7D5B-DFF629737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BECE-8F83-0487-C678-CBF3B8165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FB39E-DE59-C51E-9A16-8AE51084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CC67C-9615-3F54-9D2F-150F9178F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5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AF170-77A1-430D-809C-46247A9EE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EB18F-51E2-C832-395C-0231F6BAE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D54ED-DC67-9D8B-70BE-E5730D3BF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A8C46F-E7D2-06D3-17CF-CFEE34E13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F8BA1-085F-98DA-7A00-E60F39CF9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27A99-0246-65E0-ABEF-46683CA17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65033-CC9D-AC03-CED3-0D3E965FB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568A4-C979-6E07-0567-75B024A9B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18008-D1EC-11E0-4B66-C4BA32527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F41D3-8206-9EC5-E07A-50B4DA2B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40A3F5-9827-841E-4178-6EBC41E7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8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C3DB-6363-A080-D772-EF009166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0CA5A4-A14B-FCD5-E420-2DFA05347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981C1-9A99-ECC4-C3D9-DB694BF60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3B8CE-197E-4F9D-3539-8AD649BE4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FA6D73-F8A6-C5C7-7227-322295FD4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ABF11-5F4F-E909-4848-CE7D192DF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2926F-4C11-3FFE-FDFF-CE320E00C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DDF14E-2D70-0D62-3FC8-77765A1F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99FC-D034-1E81-D532-E0912676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80DE9E-AABA-6A97-9EC3-E5155BB9B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10224-1D13-2A17-EF67-3FD9FE604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7E4A9E-962D-8531-A87B-2DD702A3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6B90D9-A659-6872-0C91-81B40295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EBEC0-A96D-B938-39E8-826DEBC49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8B6953-D1A3-0043-17A8-A70CF6BB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67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DD7A3-CE8B-7202-3205-2111CF5A8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69790-5E27-9B83-1493-59C090CE2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043DE-67CC-90D6-A3EB-61DC0F1BE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BEE19-2ED1-E6BC-15A5-90D053F6E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D8B75E-9FB5-41F7-187B-F27099C5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5F47C-DA6C-AC9C-AD9E-A4382BF0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1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4B41E-308E-9057-ADFA-8D36C7BA7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F67E40-E7CA-3D17-EE34-1562F0C1C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1D5F1-C50C-E9E1-6BC4-7FF0C3FFF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10EE5-E9DB-5087-7471-B299DD54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5C0A0-0DB0-CF3C-087E-DBFB1EFC5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3DFFA-9195-5EE9-CB29-DD4DFDC25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4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FFB6B6-0DE0-52E0-5DAD-F0C6691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041CF-DEC6-2B7C-3A59-945651B1B1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3B61B-8E50-3C1E-C8BD-B356BF92D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492B6-C810-4FCD-9243-6E0E4450B8B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60BB07-4333-9D16-170F-CD4BCADE2A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8792E-E0CC-99BB-ED73-D1EA411E3A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BFBFE-F466-49FA-9EB6-3FD8EFB78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87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RISC-V pipeline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8312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Prabhas Chongstitvatana</a:t>
            </a:r>
          </a:p>
          <a:p>
            <a:r>
              <a:rPr lang="en-US" dirty="0"/>
              <a:t>Faculty of Engineering </a:t>
            </a:r>
          </a:p>
          <a:p>
            <a:r>
              <a:rPr lang="en-US" dirty="0" err="1"/>
              <a:t>Chulalongkorn</a:t>
            </a:r>
            <a:r>
              <a:rPr lang="en-US" dirty="0"/>
              <a:t> University</a:t>
            </a:r>
          </a:p>
          <a:p>
            <a:r>
              <a:rPr lang="en-US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760337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F9957-C598-1A6E-BCAB-9962632CF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sw</a:t>
            </a:r>
            <a:r>
              <a:rPr lang="en-US" sz="3600" dirty="0"/>
              <a:t>: memory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E3D44024-A7D9-EC13-9F63-FEC9B98927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41" y="1422469"/>
            <a:ext cx="9897317" cy="5070406"/>
          </a:xfrm>
        </p:spPr>
      </p:pic>
    </p:spTree>
    <p:extLst>
      <p:ext uri="{BB962C8B-B14F-4D97-AF65-F5344CB8AC3E}">
        <p14:creationId xmlns:p14="http://schemas.microsoft.com/office/powerpoint/2010/main" val="736125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69A9-6956-17D0-6EE5-E7BDDE46A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sw</a:t>
            </a:r>
            <a:r>
              <a:rPr lang="en-US" sz="3600" dirty="0"/>
              <a:t>: write back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DE36A8B1-EB05-8950-35AC-CD9E9EF85F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175" y="1349582"/>
            <a:ext cx="9637388" cy="5143293"/>
          </a:xfrm>
        </p:spPr>
      </p:pic>
    </p:spTree>
    <p:extLst>
      <p:ext uri="{BB962C8B-B14F-4D97-AF65-F5344CB8AC3E}">
        <p14:creationId xmlns:p14="http://schemas.microsoft.com/office/powerpoint/2010/main" val="4267770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D345-4684-AAA7-59BA-D4A7B05B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Additional path for “</a:t>
            </a:r>
            <a:r>
              <a:rPr lang="en-US" sz="3600" dirty="0" err="1"/>
              <a:t>lw</a:t>
            </a:r>
            <a:r>
              <a:rPr lang="en-US" sz="3600" dirty="0"/>
              <a:t>”: register number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752BAE0B-4A31-63F6-223F-2576827FF1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212" y="1510748"/>
            <a:ext cx="10041870" cy="4868207"/>
          </a:xfrm>
        </p:spPr>
      </p:pic>
    </p:spTree>
    <p:extLst>
      <p:ext uri="{BB962C8B-B14F-4D97-AF65-F5344CB8AC3E}">
        <p14:creationId xmlns:p14="http://schemas.microsoft.com/office/powerpoint/2010/main" val="318475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96169-E082-8B29-270F-A1845BD5F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Five instructions in the pipeline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8D4EF1E-F476-B41E-7FA9-4300986A36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383" y="1267453"/>
            <a:ext cx="7901747" cy="5225422"/>
          </a:xfrm>
        </p:spPr>
      </p:pic>
    </p:spTree>
    <p:extLst>
      <p:ext uri="{BB962C8B-B14F-4D97-AF65-F5344CB8AC3E}">
        <p14:creationId xmlns:p14="http://schemas.microsoft.com/office/powerpoint/2010/main" val="14569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B38A9-15B0-BB59-2350-2E2D3FAB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Five instructions, in each stage of pipeline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5ABCBEC2-02D0-FED7-033D-0A5A694EE4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732" y="1634503"/>
            <a:ext cx="9079509" cy="4858372"/>
          </a:xfrm>
        </p:spPr>
      </p:pic>
    </p:spTree>
    <p:extLst>
      <p:ext uri="{BB962C8B-B14F-4D97-AF65-F5344CB8AC3E}">
        <p14:creationId xmlns:p14="http://schemas.microsoft.com/office/powerpoint/2010/main" val="263739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736B1-00C4-6228-24DC-0E7ABC301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7090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Full view of data path with control: </a:t>
            </a:r>
            <a:r>
              <a:rPr lang="en-US" sz="3200" dirty="0" err="1"/>
              <a:t>harzard</a:t>
            </a:r>
            <a:r>
              <a:rPr lang="en-US" sz="3200" dirty="0"/>
              <a:t> detection and forwarding 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3ACE3317-E913-DB4E-E394-12D6F6282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846" y="1325217"/>
            <a:ext cx="8455871" cy="5295693"/>
          </a:xfrm>
        </p:spPr>
      </p:pic>
    </p:spTree>
    <p:extLst>
      <p:ext uri="{BB962C8B-B14F-4D97-AF65-F5344CB8AC3E}">
        <p14:creationId xmlns:p14="http://schemas.microsoft.com/office/powerpoint/2010/main" val="163787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6927" y="2735889"/>
            <a:ext cx="3649579" cy="1325563"/>
          </a:xfrm>
        </p:spPr>
        <p:txBody>
          <a:bodyPr/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93840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0003-D2D4-ED8E-E349-B4584A21F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Single cycle data path, 5 steps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F6EA0C19-50D4-4BFD-F39B-DBD8B0777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90" y="1364973"/>
            <a:ext cx="7685219" cy="5348703"/>
          </a:xfrm>
        </p:spPr>
      </p:pic>
    </p:spTree>
    <p:extLst>
      <p:ext uri="{BB962C8B-B14F-4D97-AF65-F5344CB8AC3E}">
        <p14:creationId xmlns:p14="http://schemas.microsoft.com/office/powerpoint/2010/main" val="310292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A22C-FCA4-5FAC-0CEE-3C3FE748C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Pipelined version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A18F7847-DEA4-2460-1F45-B29517095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76" y="1825625"/>
            <a:ext cx="8538247" cy="4351338"/>
          </a:xfrm>
        </p:spPr>
      </p:pic>
    </p:spTree>
    <p:extLst>
      <p:ext uri="{BB962C8B-B14F-4D97-AF65-F5344CB8AC3E}">
        <p14:creationId xmlns:p14="http://schemas.microsoft.com/office/powerpoint/2010/main" val="81313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4AD7-3931-25FA-C118-C95B8E017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Execution of </a:t>
            </a:r>
            <a:r>
              <a:rPr lang="en-US" sz="3600" dirty="0" err="1"/>
              <a:t>lw</a:t>
            </a:r>
            <a:r>
              <a:rPr lang="en-US" sz="3600" dirty="0"/>
              <a:t>: instruction fetch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98F7B0F3-4240-A572-292F-4DA2D4AAE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416" y="1464365"/>
            <a:ext cx="9309528" cy="4957763"/>
          </a:xfrm>
        </p:spPr>
      </p:pic>
    </p:spTree>
    <p:extLst>
      <p:ext uri="{BB962C8B-B14F-4D97-AF65-F5344CB8AC3E}">
        <p14:creationId xmlns:p14="http://schemas.microsoft.com/office/powerpoint/2010/main" val="231170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9B2C3-F283-C00D-AD48-A93F7B9EB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lw</a:t>
            </a:r>
            <a:r>
              <a:rPr lang="en-US" sz="3600" dirty="0"/>
              <a:t>: instruction decode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34DBEA86-A270-F9D1-0A16-0280C42DE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49" y="1537252"/>
            <a:ext cx="8928592" cy="4891502"/>
          </a:xfrm>
        </p:spPr>
      </p:pic>
    </p:spTree>
    <p:extLst>
      <p:ext uri="{BB962C8B-B14F-4D97-AF65-F5344CB8AC3E}">
        <p14:creationId xmlns:p14="http://schemas.microsoft.com/office/powerpoint/2010/main" val="183835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AEC72-6843-7726-BDAB-48D38E5D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lw</a:t>
            </a:r>
            <a:r>
              <a:rPr lang="en-US" dirty="0"/>
              <a:t>: execute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B3283B6C-A46C-FB74-A11A-A6F8FA733F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099" y="1545776"/>
            <a:ext cx="8467899" cy="4927566"/>
          </a:xfrm>
        </p:spPr>
      </p:pic>
    </p:spTree>
    <p:extLst>
      <p:ext uri="{BB962C8B-B14F-4D97-AF65-F5344CB8AC3E}">
        <p14:creationId xmlns:p14="http://schemas.microsoft.com/office/powerpoint/2010/main" val="353106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C9ED-16BB-AC7B-D97C-E80E5B03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lw</a:t>
            </a:r>
            <a:r>
              <a:rPr lang="en-US" sz="3600" dirty="0"/>
              <a:t>: memory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3559722-481C-8A25-4735-8E0BBC5DD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31" y="1345096"/>
            <a:ext cx="9607585" cy="5024024"/>
          </a:xfrm>
        </p:spPr>
      </p:pic>
    </p:spTree>
    <p:extLst>
      <p:ext uri="{BB962C8B-B14F-4D97-AF65-F5344CB8AC3E}">
        <p14:creationId xmlns:p14="http://schemas.microsoft.com/office/powerpoint/2010/main" val="3080597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7685-D7E0-E000-76A8-6E5F56DCA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lw</a:t>
            </a:r>
            <a:r>
              <a:rPr lang="en-US" sz="3600" dirty="0"/>
              <a:t>: write back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E251A90D-B441-CCCC-E9E2-3D91BE514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40" y="1515234"/>
            <a:ext cx="9421333" cy="4977641"/>
          </a:xfrm>
        </p:spPr>
      </p:pic>
    </p:spTree>
    <p:extLst>
      <p:ext uri="{BB962C8B-B14F-4D97-AF65-F5344CB8AC3E}">
        <p14:creationId xmlns:p14="http://schemas.microsoft.com/office/powerpoint/2010/main" val="3208629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2D4C-E587-FC88-CF55-DEF2E9997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sw</a:t>
            </a:r>
            <a:r>
              <a:rPr lang="en-US" sz="3600" dirty="0"/>
              <a:t>:  execute 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F74C65F8-9B16-268E-4280-DEE352E65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29" y="1345096"/>
            <a:ext cx="8608744" cy="5050528"/>
          </a:xfrm>
        </p:spPr>
      </p:pic>
    </p:spTree>
    <p:extLst>
      <p:ext uri="{BB962C8B-B14F-4D97-AF65-F5344CB8AC3E}">
        <p14:creationId xmlns:p14="http://schemas.microsoft.com/office/powerpoint/2010/main" val="164647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84</Words>
  <Application>Microsoft Office PowerPoint</Application>
  <PresentationFormat>Widescreen</PresentationFormat>
  <Paragraphs>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RISC-V pipeline implementation</vt:lpstr>
      <vt:lpstr>Single cycle data path, 5 steps</vt:lpstr>
      <vt:lpstr>Pipelined version</vt:lpstr>
      <vt:lpstr>Execution of lw: instruction fetch</vt:lpstr>
      <vt:lpstr>lw: instruction decode</vt:lpstr>
      <vt:lpstr>lw: execute</vt:lpstr>
      <vt:lpstr>lw: memory</vt:lpstr>
      <vt:lpstr>lw: write back</vt:lpstr>
      <vt:lpstr>sw:  execute </vt:lpstr>
      <vt:lpstr>sw: memory</vt:lpstr>
      <vt:lpstr>sw: write back</vt:lpstr>
      <vt:lpstr>Additional path for “lw”: register number</vt:lpstr>
      <vt:lpstr>Five instructions in the pipeline</vt:lpstr>
      <vt:lpstr>Five instructions, in each stage of pipeline</vt:lpstr>
      <vt:lpstr>Full view of data path with control: harzard detection and forwarding 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RISC-V pipeline implementation</dc:title>
  <dc:creator>Prabhas Chongstitvatana</dc:creator>
  <cp:lastModifiedBy>Prabhas Chongstitvatana</cp:lastModifiedBy>
  <cp:revision>1</cp:revision>
  <dcterms:created xsi:type="dcterms:W3CDTF">2023-03-13T15:17:55Z</dcterms:created>
  <dcterms:modified xsi:type="dcterms:W3CDTF">2023-03-13T15:58:04Z</dcterms:modified>
</cp:coreProperties>
</file>