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2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7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9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D747-FB91-4E85-A1B0-617A4C52A301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095B-B0ED-472C-9C6E-CED8F850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6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Arduino 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0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93" y="1128584"/>
            <a:ext cx="8024485" cy="4694152"/>
          </a:xfrm>
        </p:spPr>
      </p:pic>
    </p:spTree>
    <p:extLst>
      <p:ext uri="{BB962C8B-B14F-4D97-AF65-F5344CB8AC3E}">
        <p14:creationId xmlns:p14="http://schemas.microsoft.com/office/powerpoint/2010/main" val="394114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35" y="1027907"/>
            <a:ext cx="6440489" cy="5295514"/>
          </a:xfrm>
        </p:spPr>
      </p:pic>
    </p:spTree>
    <p:extLst>
      <p:ext uri="{BB962C8B-B14F-4D97-AF65-F5344CB8AC3E}">
        <p14:creationId xmlns:p14="http://schemas.microsoft.com/office/powerpoint/2010/main" val="106467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65" y="1145060"/>
            <a:ext cx="7386825" cy="5163709"/>
          </a:xfrm>
        </p:spPr>
      </p:pic>
    </p:spTree>
    <p:extLst>
      <p:ext uri="{BB962C8B-B14F-4D97-AF65-F5344CB8AC3E}">
        <p14:creationId xmlns:p14="http://schemas.microsoft.com/office/powerpoint/2010/main" val="198907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240" y="624821"/>
            <a:ext cx="5490186" cy="5955796"/>
          </a:xfrm>
        </p:spPr>
      </p:pic>
    </p:spTree>
    <p:extLst>
      <p:ext uri="{BB962C8B-B14F-4D97-AF65-F5344CB8AC3E}">
        <p14:creationId xmlns:p14="http://schemas.microsoft.com/office/powerpoint/2010/main" val="201937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265" y="755789"/>
            <a:ext cx="6286291" cy="5569455"/>
          </a:xfrm>
        </p:spPr>
      </p:pic>
    </p:spTree>
    <p:extLst>
      <p:ext uri="{BB962C8B-B14F-4D97-AF65-F5344CB8AC3E}">
        <p14:creationId xmlns:p14="http://schemas.microsoft.com/office/powerpoint/2010/main" val="352706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393" y="873222"/>
            <a:ext cx="4185925" cy="5814487"/>
          </a:xfrm>
        </p:spPr>
      </p:pic>
    </p:spTree>
    <p:extLst>
      <p:ext uri="{BB962C8B-B14F-4D97-AF65-F5344CB8AC3E}">
        <p14:creationId xmlns:p14="http://schemas.microsoft.com/office/powerpoint/2010/main" val="14808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914400"/>
            <a:ext cx="8111384" cy="5064855"/>
          </a:xfrm>
        </p:spPr>
      </p:pic>
    </p:spTree>
    <p:extLst>
      <p:ext uri="{BB962C8B-B14F-4D97-AF65-F5344CB8AC3E}">
        <p14:creationId xmlns:p14="http://schemas.microsoft.com/office/powerpoint/2010/main" val="136078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647" y="1027907"/>
            <a:ext cx="7239445" cy="5114282"/>
          </a:xfrm>
        </p:spPr>
      </p:pic>
    </p:spTree>
    <p:extLst>
      <p:ext uri="{BB962C8B-B14F-4D97-AF65-F5344CB8AC3E}">
        <p14:creationId xmlns:p14="http://schemas.microsoft.com/office/powerpoint/2010/main" val="347895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010" y="591921"/>
            <a:ext cx="4637573" cy="6005172"/>
          </a:xfrm>
        </p:spPr>
      </p:pic>
    </p:spTree>
    <p:extLst>
      <p:ext uri="{BB962C8B-B14F-4D97-AF65-F5344CB8AC3E}">
        <p14:creationId xmlns:p14="http://schemas.microsoft.com/office/powerpoint/2010/main" val="159080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90" y="493300"/>
            <a:ext cx="4026164" cy="6120268"/>
          </a:xfrm>
        </p:spPr>
      </p:pic>
    </p:spTree>
    <p:extLst>
      <p:ext uri="{BB962C8B-B14F-4D97-AF65-F5344CB8AC3E}">
        <p14:creationId xmlns:p14="http://schemas.microsoft.com/office/powerpoint/2010/main" val="57774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650" y="631973"/>
            <a:ext cx="4853496" cy="5544990"/>
          </a:xfrm>
        </p:spPr>
      </p:pic>
    </p:spTree>
    <p:extLst>
      <p:ext uri="{BB962C8B-B14F-4D97-AF65-F5344CB8AC3E}">
        <p14:creationId xmlns:p14="http://schemas.microsoft.com/office/powerpoint/2010/main" val="328480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748" y="723675"/>
            <a:ext cx="6579852" cy="5683948"/>
          </a:xfrm>
        </p:spPr>
      </p:pic>
    </p:spTree>
    <p:extLst>
      <p:ext uri="{BB962C8B-B14F-4D97-AF65-F5344CB8AC3E}">
        <p14:creationId xmlns:p14="http://schemas.microsoft.com/office/powerpoint/2010/main" val="127833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01" y="823784"/>
            <a:ext cx="7555598" cy="5073093"/>
          </a:xfrm>
        </p:spPr>
      </p:pic>
    </p:spTree>
    <p:extLst>
      <p:ext uri="{BB962C8B-B14F-4D97-AF65-F5344CB8AC3E}">
        <p14:creationId xmlns:p14="http://schemas.microsoft.com/office/powerpoint/2010/main" val="299614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Arduino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board</dc:title>
  <dc:creator>Prabhas Chongstitvatana</dc:creator>
  <cp:lastModifiedBy>Prabhas Chongstitvatana</cp:lastModifiedBy>
  <cp:revision>1</cp:revision>
  <dcterms:created xsi:type="dcterms:W3CDTF">2021-03-28T06:48:07Z</dcterms:created>
  <dcterms:modified xsi:type="dcterms:W3CDTF">2021-03-28T06:54:57Z</dcterms:modified>
</cp:coreProperties>
</file>