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1" r:id="rId3"/>
    <p:sldId id="257" r:id="rId4"/>
    <p:sldId id="258" r:id="rId5"/>
    <p:sldId id="266" r:id="rId6"/>
    <p:sldId id="270" r:id="rId7"/>
    <p:sldId id="268" r:id="rId8"/>
    <p:sldId id="269" r:id="rId9"/>
    <p:sldId id="272" r:id="rId10"/>
    <p:sldId id="259" r:id="rId11"/>
    <p:sldId id="260" r:id="rId12"/>
    <p:sldId id="261" r:id="rId13"/>
    <p:sldId id="262" r:id="rId14"/>
    <p:sldId id="267" r:id="rId15"/>
    <p:sldId id="263" r:id="rId16"/>
    <p:sldId id="264" r:id="rId17"/>
    <p:sldId id="26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1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61ED0-CF60-4B4E-855F-31AE31AA328F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DB07F-2295-4202-A87C-936D5BC15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43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4722-0C19-4E97-8D64-505A653604DE}" type="datetime1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3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9276A-F14E-4556-BB2A-169C27F48CA7}" type="datetime1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37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DCE2-03FA-41AB-A2D4-31EA8F5FD315}" type="datetime1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03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260B-F068-4FBC-B8F1-4772147B1EB6}" type="datetime1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257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E7231-DB86-4780-8750-AD9654C700C7}" type="datetime1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764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A2C0B-561A-4B47-B628-575947285EEC}" type="datetime1">
              <a:rPr lang="en-US" smtClean="0"/>
              <a:t>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38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572C-C807-40E6-856D-671CC780D4EE}" type="datetime1">
              <a:rPr lang="en-US" smtClean="0"/>
              <a:t>2/16/2021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802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B1723-43EA-4296-9F18-54F21FF41623}" type="datetime1">
              <a:rPr lang="en-US" smtClean="0"/>
              <a:t>2/16/2021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84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796C-5153-4142-A952-8C243EC3DE4D}" type="datetime1">
              <a:rPr lang="en-US" smtClean="0"/>
              <a:t>2/16/2021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45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74E1-D79F-43A1-B4C8-D66D839DAA0B}" type="datetime1">
              <a:rPr lang="en-US" smtClean="0"/>
              <a:t>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010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BB958-FCD1-44F7-AC7F-876572FEC99B}" type="datetime1">
              <a:rPr lang="en-US" smtClean="0"/>
              <a:t>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85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3406D-722E-49EC-B70A-01074149BF05}" type="datetime1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75FF1-430B-4BC5-914D-F75569240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24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Processor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51661"/>
            <a:ext cx="9144000" cy="1655762"/>
          </a:xfrm>
        </p:spPr>
        <p:txBody>
          <a:bodyPr/>
          <a:lstStyle/>
          <a:p>
            <a:r>
              <a:rPr lang="en-US" dirty="0" smtClean="0"/>
              <a:t>Prabhas Chongstitvatana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328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870" y="2420470"/>
            <a:ext cx="8719486" cy="260705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823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448" y="1344706"/>
            <a:ext cx="8489884" cy="464540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230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130" y="2008093"/>
            <a:ext cx="7996070" cy="417691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786" y="655096"/>
            <a:ext cx="7406640" cy="92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99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448" y="2125111"/>
            <a:ext cx="8564102" cy="4231239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201" y="372511"/>
            <a:ext cx="752094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623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2" y="2128908"/>
            <a:ext cx="10408004" cy="286021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667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588" y="688999"/>
            <a:ext cx="7198659" cy="573001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756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339" y="1093694"/>
            <a:ext cx="8702515" cy="510119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66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237" y="457201"/>
            <a:ext cx="7867588" cy="616799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051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fetch and execute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333" y="1654240"/>
            <a:ext cx="8612867" cy="470211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39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896" y="806824"/>
            <a:ext cx="8384551" cy="511016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41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963" y="699247"/>
            <a:ext cx="7846613" cy="5621152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058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746" y="403235"/>
            <a:ext cx="8524808" cy="617714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199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2" y="2128908"/>
            <a:ext cx="10408004" cy="286021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52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722" y="1326776"/>
            <a:ext cx="8332797" cy="428861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622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635" y="1380565"/>
            <a:ext cx="9705819" cy="416109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18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612" y="687854"/>
            <a:ext cx="2272553" cy="309525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Addressing modes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032" y="356160"/>
            <a:ext cx="8463768" cy="581183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5FF1-430B-4BC5-914D-F75569240664}" type="slidenum">
              <a:rPr lang="en-US" smtClean="0"/>
              <a:t>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82706" y="3262079"/>
            <a:ext cx="23073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Note: see text page 115 for detailed explanation of addressing in branch instruction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52688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41</Words>
  <Application>Microsoft Office PowerPoint</Application>
  <PresentationFormat>Widescreen</PresentationFormat>
  <Paragraphs>22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Processor 1</vt:lpstr>
      <vt:lpstr>Instruction fetch and execute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Addressing modes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Chulalongkorn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Processor 1</dc:title>
  <dc:creator>Prabhas Chongstitvatana</dc:creator>
  <cp:lastModifiedBy>Prabhas Chongstitvatana</cp:lastModifiedBy>
  <cp:revision>7</cp:revision>
  <dcterms:created xsi:type="dcterms:W3CDTF">2021-02-15T16:08:35Z</dcterms:created>
  <dcterms:modified xsi:type="dcterms:W3CDTF">2021-02-16T01:10:44Z</dcterms:modified>
</cp:coreProperties>
</file>