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notesSlides/notesSlide3.xml" ContentType="application/vnd.openxmlformats-officedocument.presentationml.notesSlide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3" r:id="rId9"/>
    <p:sldId id="262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392" autoAdjust="0"/>
  </p:normalViewPr>
  <p:slideViewPr>
    <p:cSldViewPr snapToGrid="0">
      <p:cViewPr varScale="1">
        <p:scale>
          <a:sx n="51" d="100"/>
          <a:sy n="51" d="100"/>
        </p:scale>
        <p:origin x="5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49:58.9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2751 3200 24575,'-188'-264'0,"-668"-914"-5302,805 1112 4950,-8-13 891,-3 4 0,-98-92-1,-345-291-462,402 367 85,10 10 952,-76-72 337,-46-37-373,152 136-916,53 45-161,0-1 0,-11-14 0,16 16 0,-1 1 0,0 1 0,0-1 0,-1 1 0,0 0 0,0 1 0,-14-9 0,2 5 0,15 8 0,-1-1 0,1 0 0,0 0 0,0 0 0,-1-1 0,1 0 0,1 1 0,-8-7 0,11 8 0,0 1 0,0 0 0,0-1 0,-1 1 0,1 0 0,0-1 0,0 1 0,0-1 0,0 1 0,0-1 0,-1 1 0,1 0 0,0-1 0,0 1 0,0-1 0,0 1 0,0-1 0,1 1 0,-1 0 0,0-1 0,0 1 0,0-1 0,0 1 0,0 0 0,0-1 0,1 1 0,-1-1 0,0 1 0,0 0 0,1-1 0,-1 1 0,0 0 0,1-1 0,-1 1 0,0 0 0,1 0 0,-1-1 0,0 1 0,1 0 0,-1 0 0,1-1 0,21-7 0,1 1 0,1 2 0,-1 1 0,27-1 0,77 1 0,-83 4 0,116 1 0,-126 1 0,-1 1 0,57 15 0,-68-14 0,-35-13 0,-2 0 0,-27-16 0,-2 1 0,-1 2 0,0 2 0,-67-19 0,73 28 0,-1 2 0,0 2 0,0 2 0,-1 1 0,-71 3 0,107 1 0,1 0 0,-1 1 0,0 0 0,0 0 0,0 0 0,1 0 0,-1 1 0,1-1 0,-1 1 0,-7 5 0,10-5 0,-1 0 0,1 0 0,0 0 0,0 1 0,0-1 0,0 0 0,1 1 0,-1 0 0,1-1 0,-1 1 0,1 0 0,0 0 0,0 0 0,0-1 0,0 1 0,1 0 0,-1 0 0,1 5 0,-1 3 0,1 0 0,1 1 0,0-1 0,0 0 0,6 20 0,22 58 0,-7-26 0,61 177 0,-69-195 0,-10-30 0,0-1 0,8 16 0,-12-29 0,1 1 0,-1-1 0,1 0 0,-1 0 0,1 0 0,-1 0 0,1 0 0,0 1 0,-1-1 0,1-1 0,0 1 0,0 0 0,0 0 0,0 0 0,0 0 0,0-1 0,0 1 0,0 0 0,0-1 0,0 1 0,1-1 0,-1 1 0,0-1 0,0 1 0,0-1 0,1 0 0,-1 0 0,0 0 0,0 0 0,1 0 0,-1 0 0,0 0 0,0 0 0,1 0 0,-1 0 0,0-1 0,0 1 0,1-1 0,-1 1 0,0-1 0,0 1 0,0-1 0,0 1 0,0-1 0,0 0 0,1-1 0,5-4 0,0 0 0,0-1 0,0 0 0,9-15 0,-13 18 0,224-314 0,-221 310 39,39-55-1443,-25 41-5422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7.3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4 143 24575,'0'-8'0,"0"-1"0,1 0 0,0 1 0,0-1 0,1 1 0,0-1 0,0 1 0,6-12 0,-7 17 0,2-1 0,-1 0 0,0 1 0,1 0 0,0-1 0,0 1 0,0 0 0,0 0 0,0 1 0,0-1 0,1 1 0,0-1 0,-1 1 0,1 0 0,0 0 0,0 1 0,0-1 0,6 0 0,-4 0 0,0 2 0,1-1 0,-1 1 0,0 0 0,0 0 0,0 0 0,0 1 0,0 0 0,0 1 0,0-1 0,0 1 0,0 0 0,0 0 0,-1 1 0,1 0 0,-1 0 0,0 0 0,0 0 0,0 1 0,0 0 0,-1 0 0,6 6 0,0 0 0,-1 1 0,0 0 0,-1 0 0,0 1 0,-1 0 0,0 1 0,-1-1 0,8 23 0,-9-16 0,0 0 0,-1 0 0,1 21 0,-4-31 0,0 1 0,-1-1 0,0 0 0,-1 0 0,0 0 0,0 1 0,-1-1 0,-5 13 0,5-18 0,0-1 0,0 0 0,0 1 0,0-1 0,-1 0 0,1-1 0,-1 1 0,0 0 0,0-1 0,0 1 0,0-1 0,0 0 0,-1 0 0,1 0 0,0-1 0,-1 1 0,0-1 0,1 0 0,-1 0 0,0 0 0,-5 0 0,-9 2 0,0-2 0,-1 0 0,-22-3 0,24 1 0,7 1 69,1 0-1,-1-1 0,0-1 0,-16-4 1,22 5-170,1-1 1,-1 1-1,1-1 1,0 0 0,0 0-1,0 0 1,0 0-1,0 0 1,1 0 0,-1-1-1,0 0 1,1 1 0,0-1-1,0 0 1,0 0-1,-2-4 1,-6-17-6726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7.9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24575,'7'0'0,"8"6"0,2 16 0,-2 10 0,3 13 0,5 5 0,-1 7 0,1-6 0,-2-5 0,-5 3 0,-6-1 0,3-1 0,-1-3 0,-3-2 0,-3-14 0,-2-26 0,-2-20 0,-1-6-8191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8.3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9.1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24575,'4'77'0,"3"-1"0,21 93 0,-8-56 0,60 319 0,-21-121 0,-45-234 0,84 418 0,-85-434 0,-6-26 0,2 0 0,17 45 0,-26-80 0,0 1 0,0 0 0,0-1 0,0 1 0,0-1 0,1 1 0,-1 0 0,0-1 0,0 1 0,1-1 0,-1 1 0,1 0 0,-1-1 0,0 1 0,1-1 0,-1 1 0,1-1 0,-1 0 0,1 1 0,-1-1 0,1 1 0,-1-1 0,1 0 0,0 0 0,-1 1 0,2-1 0,-2 0 0,1-1 0,-1 0 0,1 1 0,-1-1 0,1 0 0,-1 0 0,1 1 0,-1-1 0,1 0 0,-1 0 0,0 0 0,0 1 0,0-1 0,1 0 0,-1 0 0,0-1 0,4-46 0,-4 45 0,0-81-1365,0 46-5461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10.9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 86 24575,'0'4'0,"0"0"0,0 0 0,1-1 0,0 1 0,0 0 0,0 0 0,0 0 0,0 0 0,1-1 0,0 1 0,0 0 0,0-1 0,0 0 0,0 1 0,1-1 0,-1 0 0,1 0 0,0-1 0,0 1 0,0 0 0,0-1 0,1 0 0,-1 0 0,5 2 0,7 4 0,2-2 0,-1 0 0,1-1 0,22 4 0,-8-1 0,-8-2 0,62 13 0,-77-17 0,0-1 0,0-1 0,-1 1 0,1-1 0,0-1 0,0 1 0,-1-2 0,13-2 0,-16 3 0,-1-1 0,0 0 0,0 0 0,0 0 0,0 0 0,0 0 0,0-1 0,-1 1 0,1-1 0,-1 1 0,0-1 0,0 0 0,0 0 0,0 0 0,0-1 0,0 1 0,-1 0 0,0-1 0,0 1 0,0 0 0,0-1 0,0 0 0,-1 1 0,1-1 0,-1-4 0,0 1 0,1 1 0,-1-1 0,-1 0 0,0 1 0,0-1 0,0 0 0,0 1 0,-1-1 0,0 1 0,-1 0 0,0 0 0,-6-11 0,5 12 0,0 0 0,0 1 0,-1-1 0,0 1 0,0 0 0,0 1 0,-1-1 0,1 1 0,-1 0 0,0 0 0,0 1 0,0-1 0,0 1 0,0 1 0,0-1 0,-11 0 0,-10-1 0,0 2 0,-44 3 0,47-1 0,1-1 0,10 0 0,1 1 0,-1 0 0,-23 4 0,33-4 0,0 0 0,0 0 0,0 0 0,0 1 0,0-1 0,0 1 0,0-1 0,0 1 0,1 0 0,-1 0 0,0 1 0,1-1 0,0 0 0,0 1 0,0-1 0,0 1 0,0 0 0,0 0 0,-2 4 0,1 3 0,0-1 0,0 1 0,1 0 0,0-1 0,1 1 0,-1 16 0,6 64 0,-1-42 0,-2 47 0,3 44 0,-3-130 0,0 0 0,1-1 0,0 1 0,0-1 0,0 0 0,1 1 0,1-1 0,-1-1 0,2 1 0,-1 0 0,1-1 0,0 0 0,0 0 0,0 0 0,1-1 0,13 11 0,-10-10 0,1-1 0,0 0 0,0 0 0,0-1 0,0 0 0,1-1 0,0-1 0,0 1 0,0-2 0,0 1 0,1-2 0,15 2 0,59-2 0,87-9 0,-155 6 49,-1 0 0,0-1 0,0-1-1,-1-1 1,1 0 0,15-8 0,-24 9-171,0 0 0,-1 0 0,1-1 0,-1 0 0,0 0 0,0-1 0,-1 1 0,1-2 0,-1 1 1,-1-1-1,1 0 0,-1 0 0,7-13 0,-2-6-6704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49.2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24575,'0'7'0,"0"15"0,0 16 0,0 16 0,0 12 0,0 0 0,7 3 0,1 3 0,0-5 0,-1-7 0,-3-8 0,-1-5 0,-1-4 0,-2-17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49.7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1.0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 24575,'7'17'0,"-2"-1"0,0 1 0,0 0 0,-2 0 0,3 30 0,4 21 0,23 104 0,-28-221 0,0-46 0,-4 82 0,1 1 0,1 0 0,0-1 0,1 1 0,7-16 0,-11 27 0,0 0 0,1 0 0,-1 0 0,0 0 0,1 0 0,-1 0 0,1 0 0,-1 1 0,1-1 0,0 0 0,-1 0 0,1 1 0,0-1 0,-1 0 0,1 1 0,0-1 0,0 0 0,0 1 0,0 0 0,-1-1 0,1 1 0,0-1 0,0 1 0,0 0 0,2-1 0,-2 2 0,0-1 0,0 1 0,1-1 0,-1 1 0,0-1 0,0 1 0,0 0 0,0-1 0,-1 1 0,1 0 0,0 0 0,0 0 0,0 0 0,-1 0 0,1 0 0,0 0 0,0 2 0,4 7 0,0 0 0,-1 0 0,4 15 0,36 169 0,-29-122 0,-15-72 0,1 6 0,0-1 0,0 0 0,1 0 0,-1 0 0,1 0 0,0 0 0,1 0 0,-1 0 0,5 5 0,-7-10 0,0 1 0,0-1 0,0 0 0,0 0 0,1 0 0,-1 1 0,0-1 0,0 0 0,0 0 0,1 0 0,-1 0 0,0 0 0,0 0 0,1 1 0,-1-1 0,0 0 0,0 0 0,0 0 0,1 0 0,-1 0 0,0 0 0,0 0 0,1 0 0,-1 0 0,0 0 0,0 0 0,1 0 0,-1 0 0,0 0 0,0 0 0,1-1 0,-1 1 0,0 0 0,0 0 0,0 0 0,1 0 0,-1 0 0,0 0 0,0-1 0,1 1 0,5-13 0,-1-16 0,2-57 0,20-136 0,-23 198 0,0 0 0,9-28 0,-12 46 0,1 1 0,0 0 0,0 0 0,1 0 0,-1 1 0,1-1 0,0 0 0,0 1 0,1 0 0,-1 0 0,6-5 0,-8 9 0,0-1 0,-1 0 0,1 1 0,0-1 0,0 1 0,0-1 0,0 1 0,0-1 0,0 1 0,0 0 0,1 0 0,-1-1 0,0 1 0,0 0 0,0 0 0,0 0 0,0 0 0,0 0 0,0 1 0,0-1 0,0 0 0,0 0 0,0 1 0,0-1 0,0 0 0,0 1 0,0-1 0,0 1 0,0 0 0,0-1 0,0 1 0,0 0 0,0-1 0,-1 1 0,1 0 0,0 0 0,0 1 0,3 3 0,0 1 0,0 0 0,0 0 0,3 9 0,-6-14 0,11 29 0,-2-1 0,-1 1 0,8 46 0,-6-21 0,-2-14-682,4 63-1,-12-88-6143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2.2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24575,'2'0'0,"0"0"0,0 1 0,0-1 0,0 1 0,0-1 0,0 1 0,0 0 0,0 0 0,0 0 0,-1 0 0,1 0 0,0 0 0,0 0 0,-1 1 0,1-1 0,2 3 0,20 30 0,-22-31 0,13 23 0,-2 1 0,0 0 0,-2 0 0,-1 2 0,-2-1 0,0 1 0,-2 0 0,-1 0 0,2 56 0,-7-73 0,1 11 0,6 38 0,-7-59 0,0-1 0,1 0 0,-1 1 0,0-1 0,1 0 0,-1 1 0,0-1 0,1 0 0,0 0 0,-1 1 0,1-1 0,0 0 0,-1 0 0,3 2 0,-3-3 0,1 0 0,-1 0 0,1-1 0,-1 1 0,0 0 0,1 0 0,-1-1 0,1 1 0,-1 0 0,0 0 0,1-1 0,-1 1 0,0 0 0,0-1 0,1 1 0,-1-1 0,0 1 0,0 0 0,1-1 0,-1 1 0,0-1 0,0 1 0,0-1 0,0 1 0,0 0 0,0-1 0,0 0 0,9-47 0,-6-66 0,-4 76 0,2 0 0,2 0 0,11-58 0,-12 89 0,0 0 0,0 0 0,1 1 0,0-1 0,0 1 0,4-7 0,-6 12 0,0 0 0,-1 0 0,1 0 0,-1 0 0,1 1 0,0-1 0,0 0 0,0 0 0,-1 0 0,1 1 0,0-1 0,0 1 0,0-1 0,0 0 0,0 1 0,0 0 0,0-1 0,0 1 0,0 0 0,0-1 0,1 1 0,-1 0 0,0 0 0,0 0 0,0 0 0,0 0 0,0 0 0,0 0 0,0 0 0,1 1 0,-1-1 0,0 0 0,0 1 0,0-1 0,0 1 0,0-1 0,0 1 0,0-1 0,0 1 0,-1 0 0,1-1 0,0 1 0,0 0 0,0 0 0,1 1 0,5 7 0,0 0 0,-1 0 0,1 0 0,-2 1 0,1 0 0,6 18 0,19 68 0,-27-84 0,20 98 0,-24-109 0,0-1 0,0 1 0,0 0 0,0 0 0,1-1 0,-1 1 0,0 0 0,0-1 0,1 1 0,-1 0 0,1-1 0,-1 1 0,0 0 0,1-1 0,-1 1 0,1-1 0,-1 1 0,1-1 0,-1 1 0,1-1 0,0 1 0,-1-1 0,1 0 0,0 1 0,-1-1 0,2 1 0,-1-2 0,0 1 0,-1 0 0,1-1 0,0 1 0,0 0 0,0-1 0,-1 1 0,1-1 0,0 0 0,0 1 0,-1-1 0,1 1 0,-1-1 0,1 0 0,0 0 0,-1 1 0,1-1 0,-1-1 0,6-9 0,0 0 0,5-17 0,-8 20 0,3-5 0,0 0 0,14-22 0,-18 32 0,1 0 0,-1 0 0,1 0 0,0 0 0,-1 1 0,8-6 0,-9 8 0,0-1 0,0 0 0,1 1 0,-1-1 0,0 1 0,1-1 0,-1 1 0,0-1 0,1 1 0,-1 0 0,0 0 0,1 0 0,-1 0 0,1 0 0,-1 0 0,0 0 0,1 0 0,-1 1 0,3 0 0,-2 0 0,1 0 0,-1 1 0,0-1 0,0 1 0,0-1 0,0 1 0,0 0 0,0 0 0,0 0 0,0 0 0,-1 0 0,1 1 0,0 1 0,18 38 0,-13-27 0,1 4-227,-1 0-1,-1 0 1,-1 1-1,0-1 1,2 35-1,-4-21-6598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3.1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0 312 24575,'3'1'0,"0"-1"0,-1 1 0,1-1 0,0 1 0,-1 0 0,1 0 0,-1 0 0,1 1 0,-1-1 0,0 1 0,1-1 0,-1 1 0,0 0 0,0 0 0,0 0 0,0 0 0,-1 0 0,1 0 0,2 5 0,3 3 0,-1 1 0,9 22 0,3 14 0,-4-10 0,1 0 0,34 57 0,-44-86 0,0 1 0,1-1 0,1 0 0,0 0 0,0-1 0,0 1 0,1-2 0,-1 1 0,2-1 0,-1 0 0,1-1 0,0 0 0,0-1 0,0 1 0,14 3 0,-19-7 0,-1 0 0,1-1 0,0 1 0,-1-1 0,1 0 0,0 0 0,-1 0 0,1 0 0,0-1 0,-1 0 0,1 1 0,-1-1 0,1 0 0,5-3 0,-4 1 0,0 0 0,0 0 0,0-1 0,-1 0 0,1 1 0,-1-2 0,0 1 0,5-6 0,3-8 0,0 0 0,-2-1 0,16-38 0,-25 56 0,18-50 0,25-105 0,-29 97 0,-7 32 0,-2-1 0,0 1 0,2-38 0,-8-70-1365,-1 118-5461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1.6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1 348 24575,'0'47'0,"11"75"0,-6-97 0,0 0 0,1-1 0,2 1 0,15 33 0,-23-57 0,0-1 0,0 1 0,0-1 0,0 1 0,0-1 0,0 0 0,0 1 0,1-1 0,-1 1 0,0-1 0,0 1 0,1-1 0,-1 1 0,0-1 0,0 0 0,1 1 0,-1-1 0,1 0 0,-1 1 0,0-1 0,1 0 0,-1 1 0,1-1 0,-1 0 0,1 0 0,-1 0 0,0 1 0,1-1 0,-1 0 0,2 0 0,-2-1 0,1 0 0,0-1 0,-1 1 0,1 0 0,-1 0 0,1-1 0,-1 1 0,1-1 0,-1 1 0,0 0 0,0-4 0,6-62 0,-5-93 0,-2 92 0,-1 9 0,4-79 0,-1 125 0,1-1 0,0 1 0,1 0 0,0 0 0,1 0 0,1 0 0,12-23 0,-15 33 0,0 0 0,0 0 0,0 0 0,1 0 0,-1 0 0,1 0 0,0 0 0,0 1 0,0-1 0,0 1 0,0 0 0,1 0 0,-1 0 0,1 1 0,-1-1 0,1 1 0,-1 0 0,1 0 0,0 0 0,0 0 0,0 1 0,-1-1 0,1 1 0,0 0 0,0 0 0,0 1 0,0-1 0,0 1 0,-1-1 0,1 1 0,5 2 0,2 2 0,0-1 0,0 1 0,0 1 0,-1 0 0,0 0 0,0 1 0,0 0 0,-1 1 0,10 10 0,4 6 86,-1 1-1,-1 2 0,24 37 1,-37-49-276,0-1 0,-1 2 1,0-1-1,-1 1 0,-1 0 1,-1 0-1,0 1 1,3 27-1,-6-9-6636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3.6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24575,'0'28'0,"0"93"0,23 198 0,93 213 0,-26-172 0,-85-342 0,-2-33 0,-5-25-273,-1 1 0,-1 0 0,-2 0 0,-13-42 0,2 24-6553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4.4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80 24575,'23'-1'0,"-1"-2"0,1-1 0,0 0 0,-1-2 0,36-14 0,-30 11 0,0 0 0,52-8 0,2 11 0,117 6 0,-78 3 0,13-3-1365,-98 0-5461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5.9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201 185 24575,'0'-3'0,"-1"-1"0,1 1 0,-1 0 0,0-1 0,0 1 0,-1 0 0,1 0 0,-1-1 0,1 1 0,-1 0 0,0 1 0,0-1 0,0 0 0,-1 1 0,-3-5 0,-1 1 0,0 0 0,0 0 0,-1 1 0,-12-7 0,15 9 0,0 1 0,0 0 0,0 0 0,0 0 0,0 1 0,0 0 0,-1 0 0,1 0 0,-6 0 0,8 1 0,1 0 0,0 0 0,0 1 0,-1-1 0,1 1 0,0-1 0,0 1 0,0 0 0,-1 0 0,1 0 0,0 0 0,0 0 0,1 0 0,-1 1 0,0-1 0,0 1 0,1-1 0,-1 1 0,0-1 0,1 1 0,0 0 0,-1 0 0,1 0 0,-1 2 0,-2 5 0,1 0 0,0 1 0,0-1 0,1 0 0,0 1 0,1-1 0,0 16 0,0 2 0,6 39 0,-2-49 0,0 0 0,9 29 0,-11-42 0,0 0 0,1 1 0,0-1 0,0 0 0,0 0 0,0 0 0,1 0 0,0 0 0,0 0 0,0-1 0,0 1 0,0-1 0,1 0 0,5 5 0,-7-8 0,-1 1 0,1 0 0,-1-1 0,1 1 0,-1-1 0,1 1 0,-1-1 0,1 0 0,-1 1 0,1-1 0,0 0 0,-1 0 0,1 0 0,0 0 0,-1-1 0,1 1 0,-1 0 0,1-1 0,-1 1 0,3-2 0,-2 1 0,1 0 0,-1-1 0,0 0 0,0 0 0,0 1 0,0-1 0,0 0 0,0-1 0,-1 1 0,1 0 0,1-3 0,2-5 0,-1-1 0,0 1 0,0-1 0,-1 0 0,2-11 0,4-42 0,-4-1 0,-4-123 0,0 172 0,1 12 0,9 25 0,31 108 0,13 29 0,-47-137 0,2-2 0,1 1 0,0-1 0,1-1 0,24 28 0,-33-43-68,-1 0 0,1 0-1,-1-1 1,1 1 0,0-1 0,0 0-1,0 0 1,0 0 0,0 0 0,0 0-1,1-1 1,-1 1 0,1-1 0,-1 0-1,1 0 1,-1 0 0,1-1-1,-1 1 1,5-1 0,11-4-6758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7.0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24575,'26'410'0,"39"-6"0,-23-122 0,13 63 0,-53-336 0,2 14 0,1 1 0,1-1 0,2-1 0,0 1 0,19 35 0,-27-57 0,0-1 0,0 0 0,0 1 0,0-1 0,0 1 0,1-1 0,-1 0 0,0 1 0,0-1 0,0 0 0,1 1 0,-1-1 0,0 0 0,0 1 0,1-1 0,-1 0 0,0 1 0,1-1 0,-1 0 0,0 0 0,1 1 0,-1-1 0,0 0 0,1 0 0,-1 0 0,1 0 0,-1 0 0,0 1 0,1-1 0,-1 0 0,1 0 0,-1 0 0,0 0 0,1 0 0,-1 0 0,1 0 0,-1 0 0,0-1 0,1 1 0,-1 0 0,1 0 0,-1 0 0,1-2 0,0 1 0,0-1 0,0 1 0,0-1 0,-1 1 0,1-1 0,-1 1 0,1-1 0,-1 0 0,1-2 0,3-46 0,-7-31 0,1 54 0,1 0 0,1-1 0,2 1 0,5-30 0,-6 52 0,0-1 0,1 1 0,0 0 0,0 0 0,0 0 0,1 0 0,-1 0 0,6-6 0,-7 9 0,0 1 0,1-1 0,-1 1 0,0 0 0,1 0 0,-1-1 0,1 1 0,0 0 0,-1 1 0,1-1 0,0 0 0,-1 0 0,1 1 0,0-1 0,0 1 0,0-1 0,-1 1 0,1 0 0,0 0 0,0 0 0,0 0 0,0 0 0,0 0 0,-1 0 0,1 1 0,0-1 0,0 0 0,2 2 0,4 2 0,1 0 0,-1 1 0,-1-1 0,1 2 0,-1-1 0,0 1 0,0 0 0,11 13 0,-9-9 0,0 1 0,-1 0 0,-1 1 0,0 0 0,8 17 0,-11-19 0,0 1 0,-1-1 0,0 1 0,0 0 0,-2 0 0,1 1 0,-1 12 0,-1-21 0,0 1 0,0-1 0,0 1 0,-1 0 0,1-1 0,-1 1 0,0-1 0,0 1 0,0-1 0,-1 1 0,1-1 0,-1 0 0,0 0 0,0 0 0,0 0 0,0 0 0,0 0 0,-1 0 0,1-1 0,-1 1 0,0-1 0,1 0 0,-1 0 0,0 0 0,-6 3 0,4-3 29,-1 0-1,1 0 1,-1-1-1,0 1 0,0-1 1,0 0-1,0-1 1,0 1-1,0-1 1,0-1-1,-8 0 1,11 0-115,-1 0 1,1 0 0,-1 0-1,1 0 1,-1-1 0,1 1-1,0-1 1,-1 0 0,1 0-1,0 0 1,0 0 0,1-1-1,-1 1 1,0-1 0,1 0-1,0 0 1,-1 1 0,1-2-1,-2-2 1,-7-20-6741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7.7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24575,'0'47'0,"15"582"0,-4-399 0,1 22 0,20-6 0,-31-240 0,3 13 0,0 0 0,1-1 0,9 24 0,-14-41 0,0-1 0,1 1 0,-1-1 0,0 1 0,0 0 0,1-1 0,-1 1 0,0-1 0,0 1 0,1-1 0,-1 1 0,1-1 0,-1 0 0,1 1 0,-1-1 0,0 1 0,1-1 0,-1 0 0,1 1 0,0-1 0,0 0 0,5-7 0,-2-22 0,-2-48-1365,-2 39-5461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59.3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0 311 24575,'230'2'0,"268"-5"0,-414 1 0,-1-4 0,146-31 0,-224 36 0,30-9 0,-33 9 0,-1 1 0,1-1 0,-1 0 0,1 0 0,-1 0 0,1 0 0,-1 0 0,1 0 0,-1 0 0,0 0 0,0 0 0,1-1 0,-1 1 0,1-3 0,-1 3 0,-1 0 0,0 1 0,0-1 0,0 0 0,0 1 0,0-1 0,0 0 0,0 0 0,0 1 0,0-1 0,0 0 0,0 0 0,0 1 0,0-1 0,0 0 0,-1 0 0,1 1 0,0-1 0,-1 0 0,1 1 0,0-1 0,-1 1 0,1-1 0,-1 0 0,1 1 0,-2-1 0,-15-13 0,17 14 0,-21-12 0,0 1 0,0 1 0,-31-9 0,28 10 0,-51-15 0,51 18 0,0-2 0,1-1 0,-35-17 0,37 14 0,-1 2 0,0 0 0,-1 1 0,-34-8 0,43 14 0,0 0 0,0 1 0,-1 1 0,1 0 0,-1 1 0,1 0 0,0 1 0,-26 5 0,34-4 0,0 0 0,0 0 0,0 1 0,0-1 0,1 1 0,-1 1 0,1-1 0,0 1 0,0 0 0,0 0 0,-6 7 0,-1 3 0,0 2 0,-14 22 0,-12 17 0,23-37 0,2 1 0,-20 33 0,27-41 0,1 1 0,0 1 0,1-1 0,0 1 0,1-1 0,-2 17 0,2 3 0,0 1 0,3 45 0,1-65 0,0 1 0,1 0 0,1-1 0,0 1 0,1-1 0,0 0 0,1 0 0,7 15 0,-5-19 0,0 1 0,1-1 0,0-1 0,0 0 0,1 0 0,0 0 0,18 11 0,10 9 0,-10-5 0,0-1 0,2-1 0,51 28 0,-57-37 0,1-2 0,0 0 0,1-2 0,-1 0 0,51 7 0,-65-14 0,0 0 0,0 0 0,1-1 0,-1-1 0,0 0 0,0 0 0,1-1 0,-1 0 0,0 0 0,0-1 0,-1-1 0,1 0 0,-1 0 0,0-1 0,0 0 0,0 0 0,13-12 0,20-18 316,16-14-1997,-37 27-5145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6:25.3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1682 0 24575,'-31'24'0,"10"-6"0,-261 197 0,214-169 0,-91 44 0,3-2 0,126-68 0,1 1 0,1 2 0,0 0 0,2 2 0,1 1 0,1 1 0,2 1 0,0 0 0,2 2 0,-18 36 0,25-37 0,-17 58 0,-7 15 0,-23 19 0,28-60 0,-39 105 0,59-129 0,1 0 0,2 2 0,2-1 0,1 1 0,0 60 0,4-77 0,0-1 0,-9 39 0,5-35 0,-3 39 0,9 113 0,-1 25 0,1-200 0,0 0 0,-1 0 0,1 0 0,0 0 0,-1 0 0,1 0 0,-1 0 0,0-1 0,0 1 0,0 0 0,1 0 0,-2-1 0,1 1 0,0 0 0,0-1 0,0 1 0,-1-1 0,1 1 0,-2 0 0,1-1 0,1-1 0,0 1 0,0-1 0,-1 0 0,1 1 0,0-1 0,-1 0 0,1 0 0,0 0 0,-1 0 0,1 0 0,0 0 0,-1-1 0,1 1 0,0 0 0,0-1 0,-1 1 0,1 0 0,0-1 0,0 0 0,0 1 0,-1-1 0,1 0 0,0 1 0,0-1 0,0 0 0,0 0 0,0 0 0,-1-2 0,-89-97 0,8 22 0,74 70 0,11 13 0,18 16 0,-10-13 0,-1 1 0,0 0 0,0 0 0,0 1 0,-2 0 0,1 1 0,11 22 0,-16-29 0,-1 1 0,1-1 0,0 0 0,0 1 0,0-1 0,0-1 0,1 1 0,-1 0 0,1-1 0,0 0 0,0 0 0,1 0 0,-1 0 0,0-1 0,1 0 0,8 4 0,-10-6 0,1 1 0,-1 0 0,1-1 0,-1 0 0,1 0 0,-1 0 0,1 0 0,-1-1 0,0 1 0,1-1 0,-1 0 0,1 0 0,-1 0 0,0 0 0,0-1 0,0 1 0,1-1 0,-1 0 0,-1 0 0,1 0 0,0 0 0,0 0 0,-1-1 0,0 1 0,4-5 0,3-5 0,0-1 0,0 0 0,-1 0 0,-1-1 0,-1 0 0,9-23 0,-6 5 0,12-65 0,-20 95 0,-1 0 0,1-1 0,-1 1 0,0-1 0,0 1 0,0 0 0,0-1 0,-1 1 0,1 0 0,-1-1 0,1 1 0,-1 0 0,0 0 0,0-1 0,0 1 0,0 0 0,0 0 0,0 0 0,0 0 0,-1 0 0,1 0 0,-1 1 0,0-1 0,1 0 0,-1 1 0,0-1 0,0 1 0,0 0 0,0 0 0,0-1 0,0 1 0,0 0 0,-5-1 0,-5-1 0,0 0 0,-1 1 0,1 1 0,-1 0 0,-14 0 0,18 1 0,-219 3-151,170-1-1063,22-1-5612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6:26.7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616 16 24575,'-1'-1'0,"1"0"0,0 0 0,0 0 0,-1 1 0,1-1 0,0 0 0,-1 1 0,1-1 0,-1 0 0,1 1 0,-1-1 0,1 0 0,-1 1 0,1-1 0,-1 1 0,1-1 0,-1 1 0,0-1 0,0 1 0,1 0 0,-1-1 0,0 1 0,1 0 0,-1-1 0,0 1 0,0 0 0,0 0 0,1 0 0,-1 0 0,0 0 0,0 0 0,0 0 0,1 0 0,-2 0 0,-34 2 0,30-1 0,-56 9 0,-105 33 0,80-19 0,45-14 0,-47 14 0,80-21 0,0 1 0,0-1 0,1 2 0,-1-1 0,1 1 0,0 0 0,-8 7 0,13-8 0,0-1 0,0 1 0,1-1 0,0 1 0,-1 0 0,1 0 0,0 0 0,1 0 0,-1 0 0,1 0 0,0 1 0,0-1 0,0 0 0,0 1 0,1-1 0,0 1 0,0-1 0,0 1 0,0-1 0,1 1 0,0-1 0,2 7 0,0 0 0,0 0 0,1-1 0,0 0 0,0 0 0,1 0 0,1 0 0,0-1 0,8 11 0,-2-6 0,2 0 0,0-1 0,0 0 0,1-1 0,0 0 0,1-2 0,1 1 0,0-2 0,20 9 0,-12-9 0,-1-1 0,1-1 0,0-1 0,1-1 0,-1-2 0,34 2 0,136-7-207,-149 1-951,-14 0-5668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6:28.2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102 544 24575,'-1'-13'0,"-1"0"0,-1 0 0,0 1 0,0-1 0,-1 1 0,-1 0 0,0 0 0,0 0 0,-12-17 0,9 16 0,1-1 0,0 0 0,1 0 0,1-1 0,0 1 0,-3-20 0,4 10 0,2-1 0,1 1 0,2-40 0,0 56 0,0 1 0,0-1 0,0 1 0,1-1 0,1 1 0,-1 0 0,1-1 0,0 1 0,0 0 0,1 1 0,0-1 0,0 1 0,1 0 0,0 0 0,8-9 0,-8 12 0,0-1 0,1 1 0,-1 0 0,0 1 0,1-1 0,-1 1 0,1 1 0,0-1 0,0 1 0,0-1 0,0 2 0,0-1 0,0 1 0,0 0 0,0 0 0,0 0 0,-1 1 0,1 0 0,0 0 0,0 1 0,7 2 0,-4-1 0,0 1 0,0 0 0,0 0 0,0 1 0,-1 0 0,1 1 0,-1-1 0,-1 2 0,1-1 0,-1 1 0,0 0 0,7 10 0,-7-6 0,-2 0 0,1 0 0,-1 0 0,-1 1 0,3 12 0,14 33 0,-16-46 0,0 1 0,-1 0 0,-1 0 0,1 0 0,-2 0 0,0 1 0,0-1 0,-1 1 0,-1-1 0,0 1 0,-1-1 0,0 1 0,-1-1 0,0 0 0,-1 1 0,-5 12 0,7-22 13,0 1 1,0-1-1,-1 0 0,1 1 0,-1-1 1,0 0-1,0 0 0,0 0 0,0 0 0,-1 0 1,1 0-1,-1-1 0,0 1 0,0-1 1,0 0-1,0 1 0,0-2 0,0 1 1,0 0-1,-6 1 0,-1 0-47,-1 0 0,0-1 0,0-1 0,0 0 0,-15-1 0,11 1-445,1-1-1,-19 4 0,12 2-6346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6:29.8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34 24575,'0'-1'0,"0"1"0,-1 0 0,1-1 0,0 1 0,0 0 0,0-1 0,0 1 0,0-1 0,0 1 0,0 0 0,0-1 0,0 1 0,0 0 0,0-1 0,1 1 0,-1-1 0,0 1 0,0 0 0,0-1 0,0 1 0,0 0 0,1-1 0,-1 1 0,0 0 0,0 0 0,1-1 0,-1 1 0,0 0 0,1 0 0,-1-1 0,0 1 0,0 0 0,1 0 0,-1 0 0,0-1 0,1 1 0,-1 0 0,1 0 0,-1 0 0,0 0 0,1 0 0,-1 0 0,0 0 0,1 0 0,0 0 0,0 0 0,0 1 0,1-1 0,-1 1 0,0 0 0,0 0 0,0-1 0,0 1 0,1 0 0,-1 0 0,0 0 0,-1 0 0,3 2 0,7 13 0,0 0 0,-1 0 0,-1 1 0,11 31 0,14 77 0,-26-88 0,-3 1 0,-1 0 0,-4 76 0,1-255 0,0-17 0,0 147 0,1 1 0,1-1 0,0 1 0,1 0 0,0 0 0,0 0 0,1 0 0,0 0 0,1 1 0,0 0 0,6-9 0,-6 12 0,0 0 0,0 1 0,1-1 0,0 1 0,0 0 0,0 1 0,0 0 0,1 0 0,-1 0 0,1 0 0,0 1 0,0 1 0,1-1 0,-1 1 0,12-2 0,-11 2 0,0 1 0,0 0 0,0 0 0,1 1 0,-1 0 0,0 1 0,15 2 0,-19-2 0,1 1 0,-1 0 0,1 0 0,-1 0 0,1 0 0,-1 1 0,0-1 0,0 1 0,-1 0 0,1 1 0,0-1 0,-1 0 0,0 1 0,5 6 0,-1 1 0,-1 0 0,0 1 0,0 0 0,-1 0 0,-1 0 0,0 0 0,0 1 0,-1-1 0,2 25 0,-2 9 0,-5 67 0,0-50 0,1 156-1365,1-189-5461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2.3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156 268 24575,'0'3'0,"0"0"0,1 0 0,0 0 0,-1 0 0,1-1 0,0 1 0,1 0 0,0 2 0,-1-3 0,0 0 0,0 0 0,0-1 0,0 1 0,0 0 0,-1 0 0,1 0 0,-1 0 0,0 0 0,1 0 0,-1 0 0,0 0 0,0 0 0,0 0 0,-1 2 0,1-3 0,0-1 0,0 0 0,-1 1 0,1-1 0,0 0 0,-1 0 0,1 1 0,0-1 0,0 0 0,-1 0 0,1 1 0,-1-1 0,1 0 0,0 0 0,-1 0 0,1 0 0,0 0 0,-1 0 0,1 1 0,-1-1 0,1 0 0,0 0 0,-1 0 0,1 0 0,-1 0 0,1 0 0,0-1 0,-1 1 0,1 0 0,-1 0 0,1 0 0,0 0 0,-1 0 0,1 0 0,0-1 0,-1 1 0,1 0 0,0 0 0,-1-1 0,1 1 0,0 0 0,0 0 0,-1-1 0,1 1 0,0 0 0,0-1 0,-1 0 0,-19-18 0,17 15 0,-18-16 0,1-2 0,-26-38 0,40 52 0,0-2 0,1 1 0,1-1 0,-1 1 0,1-1 0,1 0 0,0-1 0,1 1 0,-1-1 0,0-15 0,3 23 0,0 0 0,0 0 0,0 0 0,0 0 0,0 0 0,1 0 0,-1 0 0,1 0 0,0 1 0,0-1 0,0 0 0,0 0 0,1 1 0,-1-1 0,1 1 0,-1-1 0,1 1 0,0-1 0,0 1 0,0 0 0,0 0 0,0 0 0,1 0 0,-1 1 0,0-1 0,1 0 0,0 1 0,4-2 0,-2 1 0,0 1 0,-1 0 0,1 0 0,0 1 0,0-1 0,0 1 0,0 0 0,0 0 0,0 1 0,0-1 0,0 1 0,-1 1 0,1-1 0,0 0 0,-1 1 0,8 3 0,10 9 0,-1 1 0,0 1 0,-1 0 0,-1 2 0,30 34 0,-31-33 0,-8-7-124,-1 1 0,-1 0 0,0 0 0,-1 1 0,0 0 0,-1 0-1,0 0 1,-1 1 0,-1 0 0,4 28 0,-3-10-6702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6:31.7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490 66 24575,'0'-2'0,"0"0"0,0 0 0,0-1 0,-1 1 0,1 0 0,-1 0 0,1 0 0,-1-1 0,0 1 0,0 0 0,0 0 0,0 0 0,0 0 0,0 0 0,-1 1 0,1-1 0,-4-3 0,2 3 0,0-1 0,-1 1 0,1 0 0,-1 0 0,0 0 0,1 0 0,-1 1 0,0 0 0,-5-2 0,-5 1 0,1 0 0,-1 1 0,1 0 0,-1 1 0,-14 2 0,22-2 0,0 1 0,0-1 0,1 1 0,-1 1 0,0-1 0,0 1 0,0 0 0,1 1 0,-1-1 0,1 1 0,0 0 0,0 0 0,0 1 0,0 0 0,0-1 0,1 2 0,0-1 0,0 0 0,0 1 0,0 0 0,1 0 0,0 0 0,0 0 0,0 0 0,0 1 0,1-1 0,0 1 0,0 0 0,1 0 0,-1 0 0,0 11 0,0 17 0,1 0 0,5 56 0,-3-86 0,0 0 0,0-1 0,0 1 0,0 0 0,0-1 0,1 1 0,-1-1 0,1 1 0,0-1 0,0 0 0,0 1 0,1-1 0,-1 0 0,1-1 0,4 5 0,3 0 0,0 1 0,1-2 0,15 9 0,10 5 0,-36-20 0,95 65 0,-82-54 0,0 0 0,-1 1 0,0 0 0,18 24 0,-22-24 0,-1 0 0,0 0 0,0 1 0,-1 0 0,8 28 0,-12-34 0,0 1 0,-1 0 0,0 0 0,0 0 0,-1 0 0,0 0 0,0 1 0,-1-1 0,0 0 0,0 0 0,-1 0 0,-3 9 0,3-12 0,-1 0 0,1 1 0,-1-1 0,0 0 0,0 0 0,-1-1 0,0 1 0,1-1 0,-1 0 0,-1 0 0,1 0 0,-10 6 0,6-5 0,0-1 0,0 0 0,-1 0 0,0-1 0,0 0 0,1-1 0,-16 3 0,4-3 0,0-1 0,-1 0 0,1-2 0,-1 0 0,1-1 0,-36-9 0,34 4 0,0-1 0,-41-21 0,37 16 0,-30-11 0,31 14-1365,5 1-5461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6:01:40.97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24575,'0'6'0,"1"0"0,0 0 0,-1 0 0,2-1 0,-1 1 0,1 0 0,0-1 0,0 1 0,0-1 0,1 1 0,4 5 0,3 4 0,2-1 0,17 19 0,-1-3 0,94 106 0,78 93 0,-157-175 0,-3 2 0,46 87 0,45 136 0,-68-138 0,-60-136 0,9 21 0,0 0 0,-2 1 0,-1 0 0,7 30 0,-16-56 0,0 0 0,1 1 0,-1-1 0,0 0 0,0 0 0,0 1 0,0-1 0,0 0 0,0 1 0,0-1 0,0 0 0,0 1 0,-1-1 0,1 0 0,0 0 0,-1 1 0,1-1 0,-1 0 0,0 0 0,1 0 0,-1 0 0,0 0 0,-1 2 0,0-2 0,1-1 0,-1 1 0,1-1 0,-1 0 0,1 0 0,-1 0 0,0 1 0,1-1 0,-1-1 0,1 1 0,-1 0 0,1 0 0,-1-1 0,1 1 0,-1-1 0,1 1 0,-1-1 0,1 1 0,-2-2 0,-15-8 0,1 0 0,1 0 0,-20-17 0,2 1 0,33 25 0,-1 0 0,1 0 0,-1 0 0,1 0 0,-1 0 0,0 0 0,1 1 0,-1-1 0,0 1 0,0-1 0,1 1 0,-1-1 0,0 1 0,0 0 0,-2 0 0,3 0 0,0 1 0,1-1 0,-1 1 0,0-1 0,0 1 0,0-1 0,1 1 0,-1-1 0,0 1 0,1 0 0,-1 0 0,1-1 0,-1 1 0,1 0 0,-1 0 0,1 0 0,-1-1 0,1 1 0,0 0 0,-1 0 0,1 0 0,0 0 0,0 0 0,0 0 0,0 0 0,0 0 0,0 0 0,0-1 0,0 1 0,0 0 0,0 2 0,1 8 0,0 0 0,1 1 0,1-1 0,-1 0 0,9 20 0,29 55 0,-30-67 0,3 7 0,1-1 0,28 36 0,-31-48 0,0 0 0,0-1 0,1 0 0,1-1 0,24 17 0,-34-26 0,0 0 0,1 0 0,-1-1 0,1 1 0,0-1 0,-1 0 0,1 0 0,0 0 0,0-1 0,-1 1 0,1-1 0,0 0 0,0 0 0,5-1 0,-3 0 0,0 0 0,0-1 0,0 0 0,0 0 0,0 0 0,-1-1 0,1 0 0,6-5 0,-1 0 0,0-1 0,-1 0 0,0 0 0,0-1 0,-1-1 0,-1 0 0,11-17 0,-13 19 0,0-1 0,0-1 0,0 0 0,0 0 0,4-16 0,-9 25 0,-1 0 0,1 0 0,-1 0 0,1 0 0,-1 0 0,0 0 0,1 0 0,-1 0 0,0 0 0,0-1 0,-1 1 0,1 0 0,0 0 0,-1 0 0,0 0 0,1 0 0,-1 0 0,0 0 0,0 0 0,0 0 0,0 0 0,0 1 0,0-1 0,-1 0 0,1 1 0,0-1 0,-1 1 0,0-1 0,1 1 0,-1 0 0,0 0 0,-2-2 0,-7-2 0,0 1 0,0 0 0,-1 1 0,1 0 0,-1 1 0,0 0 0,-23 0 0,-89 7 0,114-4 0,-264 31 339,25-2-2043,201-26-5122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6:01:43.1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24575,'13'1'0,"0"0"0,1 1 0,-1 1 0,-1 0 0,1 1 0,0 0 0,-1 0 0,0 2 0,0-1 0,0 2 0,-1-1 0,0 2 0,0 0 0,14 13 0,11 14 0,-2 0 0,46 62 0,-60-70 0,84 107 0,172 293 0,-263-399 0,-1 0 0,13 49 0,2 4 0,-26-78 0,2 5 0,0 1 0,0-1 0,1 14 0,-3-21 0,-1 0 0,0 0 0,0-1 0,1 1 0,-1 0 0,0 0 0,0 0 0,0 0 0,0 0 0,0 0 0,0 0 0,0 0 0,-1 0 0,1 0 0,0 0 0,0 0 0,-1 0 0,1 0 0,-1 0 0,1 0 0,-1 0 0,1-1 0,-1 1 0,1 0 0,-1 0 0,0-1 0,0 1 0,1 0 0,-1-1 0,0 1 0,0-1 0,1 1 0,-1-1 0,0 1 0,0-1 0,0 1 0,0-1 0,0 0 0,0 0 0,0 1 0,0-1 0,-1 0 0,-7-1 0,0-1 0,-1 0 0,1-1 0,1 0 0,-1 0 0,0-1 0,1 0 0,-10-6 0,-19-8 0,-35-11 0,56 27 0,16 2 0,0 0 0,0 0 0,0 0 0,0 1 0,-1-1 0,1 0 0,0 0 0,0 1 0,0-1 0,0 0 0,0 0 0,0 1 0,0-1 0,0 0 0,0 0 0,0 1 0,0-1 0,0 0 0,0 0 0,0 1 0,0-1 0,0 0 0,0 0 0,0 0 0,1 1 0,-1-1 0,0 0 0,0 0 0,0 1 0,0-1 0,0 0 0,1 0 0,-1 1 0,22 23 0,110 83 0,-35-32 0,-73-55 0,30 18 0,-47-33 0,1 0 0,0-1 0,0 0 0,1 0 0,-1-1 0,1 0 0,0-1 0,12 3 0,-19-5 0,0 0 0,0 0 0,0 0 0,0-1 0,0 1 0,0 0 0,0-1 0,0 1 0,0-1 0,0 0 0,0 0 0,0 0 0,0 0 0,0 0 0,-1 0 0,1 0 0,1-2 0,1 0 0,-1 0 0,-1-1 0,1 1 0,0-1 0,-1 0 0,0 1 0,3-8 0,1-4 0,-1 0 0,-1 0 0,4-21 0,5-20 0,3-18 0,-16 72 0,0 0 0,1 1 0,-1-1 0,0 1 0,0-1 0,0 0 0,0 1 0,0-1 0,0 1 0,-1-1 0,1 0 0,-1 1 0,1-1 0,-1 1 0,1-1 0,-1 1 0,0-1 0,0 1 0,0 0 0,1-1 0,-2 1 0,-1-2 0,2 2 0,-1 0 0,0 0 0,0 0 0,0 0 0,0 1 0,0-1 0,0 1 0,0-1 0,-1 1 0,1 0 0,0 0 0,0 0 0,0 0 0,0 0 0,-3 0 0,-9 3 0,1 1 0,-1 0 0,0 0 0,-13 8 0,19-9 0,4-2 1,-45 19-456,1 1-1,-83 52 1,110-57-6371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7:06:19.0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24575,'60'1'0,"84"14"0,60 22 0,-121-20 0,919 223-1904,390 225-499,-406-61 2403,-958-392 0,766 339-2028,-445-194 1837,392 192-659,-293-94 4986,-56-28-896,-82-42-3240,-144-81 0,-132-81 0,46 39 0,-49-36 0,53 34 0,100 34 0,-40-21 0,-106-53 0,1-1 0,72 23 0,-86-35 0,-1-1 0,1-1 0,-1-1 0,1-2 0,0 0 0,27-2 0,-48 0-65,0 0 0,0 0 0,1-1 0,-1 1 0,0-1 0,0 0 0,0 0 0,0-1 0,0 1 0,0-1 0,0 0 0,0 0 0,-1 0 0,1-1 0,-1 1 0,1-1 0,-1 0 0,0 0 0,0 0 0,5-7 0,3-12-6761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7:06:20.5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24575,'22'0'0,"0"2"0,0 1 0,0 1 0,-1 0 0,33 12 0,102 49 0,-137-56 0,580 316-701,-584-316 679,830 534-123,-310-165 135,-182-91-46,81 59 61,-176-182 423,26 19 73,-237-147-501,-3 1 0,57 62 0,-40-32 0,-27-28 0,1-2 0,68 57 0,59 39 0,-5 2 0,-144-125-341,1 0 0,-1 0-1,27 13 1,-21-13-6485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7:06:21.8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24575,'1'4'0,"0"-1"0,0 0 0,0 0 0,1 1 0,-1-1 0,1 0 0,0 0 0,0-1 0,0 1 0,4 4 0,1 2 0,166 257 0,-23 16 0,250 526-638,-222-486 638,8 19 0,4 6 458,-86-163-278,-64-108-180,-20-34 0,49 72 0,-56-96 0,68 98 0,-66-92 0,-1 1 0,-1 0 0,9 28 0,-10-23 0,1-1 0,26 44 0,-15-28 327,6 11-2019,-15-36-5134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2.8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24575,'1'7'0,"0"-1"0,0 1 0,0-1 0,1 1 0,0-1 0,5 12 0,1 1 0,78 178 0,-7-20 0,65 262 0,-41-111 0,-95-305 0,1-1 0,13 23 0,-19-36 255,-13-20-316,-1-2-1498,-10-7-5267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3.3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66 24575,'6'0'0,"10"0"0,27-6 0,20-9 0,13-2 0,5 2 0,-3 4 0,-16 10 0,-18 5-8191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4.3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235 21 24575,'0'0'0,"0"-1"0,0 0 0,0 0 0,0 0 0,0 0 0,0 1 0,-1-1 0,1 0 0,0 0 0,-1 0 0,1 1 0,0-1 0,-1 0 0,1 0 0,-1 1 0,1-1 0,-1 0 0,1 1 0,-1-1 0,0 1 0,1-1 0,-1 1 0,0-1 0,1 1 0,-1-1 0,0 1 0,0 0 0,1-1 0,-1 1 0,0 0 0,0 0 0,-1-1 0,0 1 0,1 0 0,-1 0 0,0 0 0,0 0 0,0 0 0,0 0 0,0 0 0,0 1 0,0-1 0,0 1 0,0-1 0,1 1 0,-4 2 0,-3 2 0,1 0 0,1 1 0,-1 0 0,1 1 0,0-1 0,0 1 0,1 0 0,0 1 0,-6 11 0,-3 8 0,-16 43 0,8-9 0,-15 67 0,31-102 0,1 0 0,1 1 0,2 0 0,0 0 0,3 35 0,0-58 0,-1-1 0,1 1 0,0-1 0,0 0 0,0 1 0,0-1 0,1 0 0,-1 1 0,1-1 0,0 0 0,0 0 0,0 0 0,0-1 0,0 1 0,1 0 0,-1-1 0,1 0 0,0 1 0,0-1 0,0 0 0,0 0 0,0-1 0,0 1 0,4 1 0,7 2 0,1-1 0,0 0 0,1-1 0,20 2 0,-10-1 0,32 4 0,59 0 0,-87-7 0,0-2 0,1-1 0,52-11 0,-75 11 0,-1 0 0,1-1 0,0 0 0,12-7 0,-17 9 0,-1-1 0,1 0 0,0 0 0,-1 0 0,1 0 0,-1 0 0,0 0 0,0-1 0,0 1 0,0-1 0,0 0 0,-1 0 0,3-5 0,-2-4-1365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5.0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80 533 24575,'-7'-10'0,"1"0"0,-1 0 0,2 0 0,0-1 0,-6-16 0,8 19 0,-4-12 0,0-1 0,2 0 0,1 0 0,-4-37 0,4-89 0,4 140 0,0-2 0,0-1 0,1 1 0,0 0 0,1-1 0,0 1 0,0 0 0,1 0 0,4-10 0,-5 15 0,0 1 0,0-1 0,1 0 0,-1 1 0,1-1 0,0 1 0,0 0 0,0-1 0,0 2 0,1-1 0,-1 0 0,1 1 0,-1-1 0,1 1 0,0 0 0,0 0 0,0 1 0,0-1 0,7-1 0,-7 3 0,0-1 0,0 1 0,0 0 0,0 0 0,0 0 0,0 0 0,-1 1 0,1 0 0,0 0 0,0 0 0,0 0 0,4 3 0,5 2 0,0 1 0,12 9 0,-9-5 0,-11-8 20,0 1 0,-1 0 0,1 0-1,-1 0 1,0 1 0,-1 0 0,1-1 0,-1 1 0,0 1-1,0-1 1,0 0 0,-1 1 0,0-1 0,0 1-1,0 0 1,1 9 0,0 10-420,0-1 1,-1 41-1,-2-50-103,0 30-6323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5.9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24575,'1'0'0,"0"0"0,0 1 0,0-1 0,0 0 0,0 0 0,-1 1 0,1-1 0,0 0 0,0 1 0,0-1 0,0 1 0,-1-1 0,1 1 0,0 0 0,0-1 0,-1 1 0,1 0 0,-1-1 0,1 1 0,0 0 0,-1 0 0,1 1 0,9 22 0,-8-17 0,63 234 0,-30-95 0,-15-69 0,13 46 0,-33-122 0,0-1 0,0 1 0,0 0 0,0-1 0,1 1 0,-1-1 0,0 1 0,0-1 0,0 1 0,0 0 0,1-1 0,-1 1 0,0-1 0,0 1 0,1-1 0,-1 1 0,1-1 0,-1 1 0,0-1 0,1 0 0,-1 1 0,1-1 0,-1 1 0,1-1 0,-1 0 0,2 1 0,1-18 0,0-149 0,0-9 0,-1 152 0,-1-6 0,2 0 0,1 0 0,1 0 0,1 0 0,15-38 0,-20 64 0,0 1 0,0 0 0,0 0 0,0 0 0,0-1 0,0 1 0,1 0 0,-1 1 0,1-1 0,0 0 0,-1 0 0,1 1 0,0-1 0,0 1 0,0-1 0,0 1 0,0 0 0,0 0 0,4-1 0,-5 1 0,0 1 0,0 0 0,0 0 0,0 0 0,0 0 0,0 1 0,0-1 0,0 0 0,0 0 0,0 0 0,0 1 0,0-1 0,0 1 0,0-1 0,0 1 0,0-1 0,1 2 0,0 0 0,0 0 0,0 0 0,0 0 0,0 0 0,0 0 0,-1 1 0,1-1 0,-1 0 0,1 4 0,4 8 0,-1 0 0,-1 0 0,0 1 0,4 28 0,-1 65 0,-4-49 0,-3-54 0,4 30 0,-3-33 0,-1 0 0,0 0 0,1-1 0,-1 1 0,1 0 0,0-1 0,0 1 0,0-1 0,-1 1 0,1-1 0,1 1 0,-1-1 0,0 0 0,0 1 0,3 1 0,-4-3 0,1 0 0,-1 1 0,1-1 0,-1 0 0,1 0 0,-1 0 0,1 1 0,0-1 0,-1 0 0,1 0 0,-1 0 0,1 0 0,-1 0 0,1 0 0,0 0 0,-1 0 0,1 0 0,-1-1 0,1 1 0,-1 0 0,1 0 0,-1 0 0,1-1 0,0 1 0,-1 0 0,1-1 0,-1 1 0,0 0 0,1-1 0,-1 1 0,1-1 0,11-18 0,-6 2 0,9-36 0,-13 40 0,1 1 0,0 0 0,1 0 0,1 0 0,0 0 0,7-12 0,-12 24 0,1-1 0,-1 0 0,1 0 0,-1 1 0,1-1 0,0 0 0,-1 0 0,1 1 0,0-1 0,-1 1 0,1-1 0,0 1 0,0-1 0,-1 1 0,1-1 0,0 1 0,0 0 0,0-1 0,1 1 0,-2 0 0,1 0 0,-1 0 0,1 0 0,0 0 0,-1 1 0,1-1 0,-1 0 0,1 0 0,-1 1 0,1-1 0,-1 0 0,1 1 0,-1-1 0,1 0 0,-1 1 0,0-1 0,1 1 0,-1-1 0,0 1 0,1-1 0,-1 2 0,3 2 0,-1 0 0,-1 0 0,1 0 0,-1 1 0,2 7 0,3 32 171,0 68 0,-5-67-1025,10 68 1,-3-73-5973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7T15:50:06.5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24575,'20'330'0,"-10"-219"0,42 357 0,40-8 0,-69-371 0,35 116 0,-51-189 0,-2-12 0,-4-6 0,0 1 0,0-1 0,-1 1 0,1 0 0,-1-1 0,1 1 0,-1-1 0,1 1 0,-1-1 0,0 0 0,0 1 0,0-4 0,4-52 0,-5-80 0,-16-63 0,7 89 0,2 17-1365,2 19-5461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622F9-4BEF-4D4B-ACF8-BD942E8DBFA4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8DF7F-018E-4B67-A7A3-511320B1A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8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ListExample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78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ListAccess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0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73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ListAccess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listNum2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dirty="0"/>
              <a:t>listStr2 = </a:t>
            </a:r>
            <a:r>
              <a:rPr lang="en-US" dirty="0">
                <a:solidFill>
                  <a:srgbClr val="6A8759"/>
                </a:solidFill>
                <a:effectLst/>
              </a:rPr>
              <a:t>"Will" </a:t>
            </a:r>
            <a:r>
              <a:rPr lang="en-US" dirty="0"/>
              <a:t>::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br>
              <a:rPr lang="en-US" i="1" dirty="0">
                <a:solidFill>
                  <a:srgbClr val="9876AA"/>
                </a:solidFill>
                <a:effectLst/>
              </a:rPr>
            </a:br>
            <a:r>
              <a:rPr lang="en-US" i="1" dirty="0">
                <a:solidFill>
                  <a:srgbClr val="9876AA"/>
                </a:solidFill>
                <a:effectLst/>
              </a:rPr>
              <a:t>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(listStr2)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dirty="0"/>
              <a:t>listNum2 = </a:t>
            </a:r>
            <a:r>
              <a:rPr lang="en-US" dirty="0">
                <a:solidFill>
                  <a:srgbClr val="6897BB"/>
                </a:solidFill>
                <a:effectLst/>
              </a:rPr>
              <a:t>9 </a:t>
            </a:r>
            <a:r>
              <a:rPr lang="en-US" dirty="0"/>
              <a:t>:: </a:t>
            </a:r>
            <a:r>
              <a:rPr lang="en-US" dirty="0">
                <a:solidFill>
                  <a:srgbClr val="6897BB"/>
                </a:solidFill>
                <a:effectLst/>
              </a:rPr>
              <a:t>6 </a:t>
            </a:r>
            <a:r>
              <a:rPr lang="en-US" dirty="0"/>
              <a:t>:: </a:t>
            </a:r>
            <a:r>
              <a:rPr lang="en-US" dirty="0">
                <a:solidFill>
                  <a:srgbClr val="6897BB"/>
                </a:solidFill>
                <a:effectLst/>
              </a:rPr>
              <a:t>17 </a:t>
            </a:r>
            <a:r>
              <a:rPr lang="en-US" dirty="0"/>
              <a:t>:: </a:t>
            </a:r>
            <a:r>
              <a:rPr lang="en-US" i="1" dirty="0">
                <a:solidFill>
                  <a:srgbClr val="9876AA"/>
                </a:solidFill>
                <a:effectLst/>
              </a:rPr>
              <a:t>Nil</a:t>
            </a:r>
            <a:br>
              <a:rPr lang="en-US" i="1" dirty="0">
                <a:solidFill>
                  <a:srgbClr val="9876AA"/>
                </a:solidFill>
                <a:effectLst/>
              </a:rPr>
            </a:br>
            <a:r>
              <a:rPr lang="en-US" i="1" dirty="0">
                <a:solidFill>
                  <a:srgbClr val="9876AA"/>
                </a:solidFill>
                <a:effectLst/>
              </a:rPr>
              <a:t>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(listNum2)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++ listNum2)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ListMethods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 err="1"/>
              <a:t>.head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.tail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 err="1"/>
              <a:t>.isEmpty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.reverse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</a:t>
            </a:r>
            <a:r>
              <a:rPr lang="en-US" dirty="0" err="1"/>
              <a:t>.fill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10</a:t>
            </a:r>
            <a:r>
              <a:rPr lang="en-US" dirty="0"/>
              <a:t>)(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 err="1"/>
              <a:t>.max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69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ListIterate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.foreach</a:t>
            </a:r>
            <a:r>
              <a:rPr lang="en-US" dirty="0"/>
              <a:t>(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))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for</a:t>
            </a:r>
            <a:r>
              <a:rPr lang="en-US" dirty="0"/>
              <a:t>(name &lt;-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){</a:t>
            </a:r>
            <a:br>
              <a:rPr lang="en-US" dirty="0"/>
            </a:br>
            <a:r>
              <a:rPr lang="en-US" dirty="0"/>
              <a:t>  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(name)</a:t>
            </a:r>
            <a:br>
              <a:rPr lang="en-US" dirty="0"/>
            </a:br>
            <a:r>
              <a:rPr lang="en-US" dirty="0"/>
              <a:t>  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var </a:t>
            </a:r>
            <a:r>
              <a:rPr lang="en-US" dirty="0"/>
              <a:t>sum =</a:t>
            </a:r>
            <a:r>
              <a:rPr lang="en-US" dirty="0">
                <a:solidFill>
                  <a:srgbClr val="6897BB"/>
                </a:solidFill>
                <a:effectLst/>
              </a:rPr>
              <a:t>0</a:t>
            </a:r>
            <a:br>
              <a:rPr lang="en-US" dirty="0">
                <a:solidFill>
                  <a:srgbClr val="6897BB"/>
                </a:solidFill>
                <a:effectLst/>
              </a:rPr>
            </a:br>
            <a:r>
              <a:rPr lang="en-US" dirty="0">
                <a:solidFill>
                  <a:srgbClr val="6897BB"/>
                </a:solidFill>
                <a:effectLst/>
              </a:rPr>
              <a:t>   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.foreach</a:t>
            </a:r>
            <a:r>
              <a:rPr lang="en-US" dirty="0"/>
              <a:t>(sum += _)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(sum)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808080"/>
                </a:solidFill>
                <a:effectLst/>
              </a:rPr>
              <a:t>// </a:t>
            </a:r>
            <a:r>
              <a:rPr lang="en-US" dirty="0" err="1">
                <a:solidFill>
                  <a:srgbClr val="808080"/>
                </a:solidFill>
                <a:effectLst/>
              </a:rPr>
              <a:t>println</a:t>
            </a:r>
            <a:r>
              <a:rPr lang="en-US" dirty="0">
                <a:solidFill>
                  <a:srgbClr val="808080"/>
                </a:solidFill>
                <a:effectLst/>
              </a:rPr>
              <a:t>(</a:t>
            </a:r>
            <a:r>
              <a:rPr lang="en-US" dirty="0" err="1">
                <a:solidFill>
                  <a:srgbClr val="808080"/>
                </a:solidFill>
                <a:effectLst/>
              </a:rPr>
              <a:t>listNum</a:t>
            </a:r>
            <a:r>
              <a:rPr lang="en-US" dirty="0">
                <a:solidFill>
                  <a:srgbClr val="808080"/>
                </a:solidFill>
                <a:effectLst/>
              </a:rPr>
              <a:t>(5)) </a:t>
            </a:r>
            <a:r>
              <a:rPr lang="en-US" dirty="0" err="1">
                <a:solidFill>
                  <a:srgbClr val="808080"/>
                </a:solidFill>
                <a:effectLst/>
              </a:rPr>
              <a:t>IndexOutOfBoundException</a:t>
            </a:r>
            <a:br>
              <a:rPr lang="en-US" dirty="0">
                <a:solidFill>
                  <a:srgbClr val="808080"/>
                </a:solidFill>
                <a:effectLst/>
              </a:rPr>
            </a:br>
            <a:br>
              <a:rPr lang="en-US" dirty="0">
                <a:solidFill>
                  <a:srgbClr val="808080"/>
                </a:solidFill>
                <a:effectLst/>
              </a:rPr>
            </a:br>
            <a:r>
              <a:rPr lang="en-US" dirty="0">
                <a:solidFill>
                  <a:srgbClr val="808080"/>
                </a:solidFill>
                <a:effectLst/>
              </a:rPr>
              <a:t>  </a:t>
            </a: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71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CC7832"/>
                </a:solidFill>
                <a:effectLst/>
              </a:rPr>
              <a:t>bject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dirty="0" err="1"/>
              <a:t>ListIterate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add</a:t>
            </a:r>
            <a:r>
              <a:rPr lang="en-US" dirty="0"/>
              <a:t>(</a:t>
            </a:r>
            <a:r>
              <a:rPr lang="en-US" dirty="0" err="1"/>
              <a:t>s:</a:t>
            </a:r>
            <a:r>
              <a:rPr lang="en-US" dirty="0" err="1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/>
              <a:t>a: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):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{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if</a:t>
            </a:r>
            <a:r>
              <a:rPr lang="en-US" dirty="0"/>
              <a:t>(</a:t>
            </a:r>
            <a:r>
              <a:rPr lang="en-US" dirty="0" err="1"/>
              <a:t>s.isEmpty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>
                <a:solidFill>
                  <a:srgbClr val="CC7832"/>
                </a:solidFill>
                <a:effectLst/>
              </a:rPr>
              <a:t>return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(</a:t>
            </a:r>
            <a:r>
              <a:rPr lang="en-US" dirty="0" err="1"/>
              <a:t>s.head+a</a:t>
            </a:r>
            <a:r>
              <a:rPr lang="en-US" dirty="0"/>
              <a:t>) :: </a:t>
            </a:r>
            <a:r>
              <a:rPr lang="en-US" i="1" dirty="0">
                <a:effectLst/>
              </a:rPr>
              <a:t>add</a:t>
            </a:r>
            <a:r>
              <a:rPr lang="en-US" dirty="0"/>
              <a:t>(</a:t>
            </a:r>
            <a:r>
              <a:rPr lang="en-US" dirty="0" err="1"/>
              <a:t>s.tail</a:t>
            </a:r>
            <a:r>
              <a:rPr lang="en-US" dirty="0" err="1">
                <a:solidFill>
                  <a:srgbClr val="CC7832"/>
                </a:solidFill>
                <a:effectLst/>
              </a:rPr>
              <a:t>,</a:t>
            </a:r>
            <a:r>
              <a:rPr lang="en-US" dirty="0" err="1"/>
              <a:t>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.foreach</a:t>
            </a:r>
            <a:r>
              <a:rPr lang="en-US" dirty="0"/>
              <a:t>(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))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for</a:t>
            </a:r>
            <a:r>
              <a:rPr lang="en-US" dirty="0"/>
              <a:t>(name &lt;-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){</a:t>
            </a:r>
            <a:br>
              <a:rPr lang="en-US" dirty="0"/>
            </a:br>
            <a:r>
              <a:rPr lang="en-US" dirty="0"/>
              <a:t>  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(name)</a:t>
            </a:r>
            <a:br>
              <a:rPr lang="en-US" dirty="0"/>
            </a:br>
            <a:r>
              <a:rPr lang="en-US" dirty="0"/>
              <a:t>  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var </a:t>
            </a:r>
            <a:r>
              <a:rPr lang="en-US" dirty="0"/>
              <a:t>sum =</a:t>
            </a:r>
            <a:r>
              <a:rPr lang="en-US" dirty="0">
                <a:solidFill>
                  <a:srgbClr val="6897BB"/>
                </a:solidFill>
                <a:effectLst/>
              </a:rPr>
              <a:t>0</a:t>
            </a:r>
            <a:br>
              <a:rPr lang="en-US" dirty="0">
                <a:solidFill>
                  <a:srgbClr val="6897BB"/>
                </a:solidFill>
                <a:effectLst/>
              </a:rPr>
            </a:br>
            <a:r>
              <a:rPr lang="en-US" dirty="0">
                <a:solidFill>
                  <a:srgbClr val="6897BB"/>
                </a:solidFill>
                <a:effectLst/>
              </a:rPr>
              <a:t>   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.foreach</a:t>
            </a:r>
            <a:r>
              <a:rPr lang="en-US" dirty="0"/>
              <a:t>(sum += _)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(sum)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808080"/>
                </a:solidFill>
                <a:effectLst/>
              </a:rPr>
              <a:t>// </a:t>
            </a:r>
            <a:r>
              <a:rPr lang="en-US" dirty="0" err="1">
                <a:solidFill>
                  <a:srgbClr val="808080"/>
                </a:solidFill>
                <a:effectLst/>
              </a:rPr>
              <a:t>println</a:t>
            </a:r>
            <a:r>
              <a:rPr lang="en-US" dirty="0">
                <a:solidFill>
                  <a:srgbClr val="808080"/>
                </a:solidFill>
                <a:effectLst/>
              </a:rPr>
              <a:t>(</a:t>
            </a:r>
            <a:r>
              <a:rPr lang="en-US" dirty="0" err="1">
                <a:solidFill>
                  <a:srgbClr val="808080"/>
                </a:solidFill>
                <a:effectLst/>
              </a:rPr>
              <a:t>listNum</a:t>
            </a:r>
            <a:r>
              <a:rPr lang="en-US" dirty="0">
                <a:solidFill>
                  <a:srgbClr val="808080"/>
                </a:solidFill>
                <a:effectLst/>
              </a:rPr>
              <a:t>(5)) </a:t>
            </a:r>
            <a:r>
              <a:rPr lang="en-US" dirty="0" err="1">
                <a:solidFill>
                  <a:srgbClr val="808080"/>
                </a:solidFill>
                <a:effectLst/>
              </a:rPr>
              <a:t>IndexOutOfBoundException</a:t>
            </a:r>
            <a:br>
              <a:rPr lang="en-US" dirty="0">
                <a:solidFill>
                  <a:srgbClr val="808080"/>
                </a:solidFill>
                <a:effectLst/>
              </a:rPr>
            </a:br>
            <a:br>
              <a:rPr lang="en-US" dirty="0">
                <a:solidFill>
                  <a:srgbClr val="808080"/>
                </a:solidFill>
                <a:effectLst/>
              </a:rPr>
            </a:br>
            <a:r>
              <a:rPr lang="en-US" dirty="0">
                <a:solidFill>
                  <a:srgbClr val="808080"/>
                </a:solidFill>
                <a:effectLst/>
              </a:rPr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>
                <a:effectLst/>
              </a:rPr>
              <a:t>add</a:t>
            </a:r>
            <a:r>
              <a:rPr lang="en-US" dirty="0"/>
              <a:t>(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</a:t>
            </a:r>
            <a:r>
              <a:rPr lang="en-US" dirty="0">
                <a:solidFill>
                  <a:srgbClr val="CC7832"/>
                </a:solidFill>
                <a:effectLst/>
              </a:rPr>
              <a:t>,</a:t>
            </a:r>
            <a:r>
              <a:rPr lang="en-US" dirty="0">
                <a:solidFill>
                  <a:srgbClr val="6897BB"/>
                </a:solidFill>
                <a:effectLst/>
              </a:rPr>
              <a:t>10</a:t>
            </a:r>
            <a:r>
              <a:rPr lang="en-US" dirty="0"/>
              <a:t>))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10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 err="1"/>
              <a:t>MyMapOnList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 err="1">
                <a:solidFill>
                  <a:srgbClr val="FFC66D"/>
                </a:solidFill>
                <a:effectLst/>
              </a:rPr>
              <a:t>addCurry</a:t>
            </a:r>
            <a:r>
              <a:rPr lang="en-US" dirty="0"/>
              <a:t>(</a:t>
            </a:r>
            <a:r>
              <a:rPr lang="en-US" dirty="0" err="1"/>
              <a:t>x:</a:t>
            </a:r>
            <a:r>
              <a:rPr lang="en-US" dirty="0" err="1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): </a:t>
            </a:r>
            <a:r>
              <a:rPr lang="en-US" dirty="0">
                <a:solidFill>
                  <a:srgbClr val="CC7832"/>
                </a:solidFill>
                <a:effectLst/>
              </a:rPr>
              <a:t>Int </a:t>
            </a:r>
            <a:r>
              <a:rPr lang="en-US" dirty="0"/>
              <a:t>=&gt; </a:t>
            </a:r>
            <a:r>
              <a:rPr lang="en-US" dirty="0">
                <a:solidFill>
                  <a:srgbClr val="CC7832"/>
                </a:solidFill>
                <a:effectLst/>
              </a:rPr>
              <a:t>Int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(</a:t>
            </a:r>
            <a:r>
              <a:rPr lang="en-US" dirty="0" err="1"/>
              <a:t>y:</a:t>
            </a:r>
            <a:r>
              <a:rPr lang="en-US" dirty="0" err="1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) =&gt; </a:t>
            </a:r>
            <a:r>
              <a:rPr lang="en-US" dirty="0" err="1"/>
              <a:t>x+y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.map</a:t>
            </a:r>
            <a:r>
              <a:rPr lang="en-US" dirty="0"/>
              <a:t>(_ *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.map</a:t>
            </a:r>
            <a:r>
              <a:rPr lang="en-US" dirty="0"/>
              <a:t>(x =&gt; x *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.map</a:t>
            </a:r>
            <a:r>
              <a:rPr lang="en-US" dirty="0"/>
              <a:t>(</a:t>
            </a:r>
            <a:r>
              <a:rPr lang="en-US" i="1" dirty="0" err="1">
                <a:effectLst/>
              </a:rPr>
              <a:t>addCurry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100</a:t>
            </a:r>
            <a:r>
              <a:rPr lang="en-US" dirty="0"/>
              <a:t>)(_)))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90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/>
              <a:t>Flatten {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listNum2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50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 err="1">
                <a:solidFill>
                  <a:srgbClr val="FFC66D"/>
                </a:solidFill>
                <a:effectLst/>
              </a:rPr>
              <a:t>addCurry</a:t>
            </a:r>
            <a:r>
              <a:rPr lang="en-US" dirty="0"/>
              <a:t>(</a:t>
            </a:r>
            <a:r>
              <a:rPr lang="en-US" dirty="0" err="1"/>
              <a:t>x:</a:t>
            </a:r>
            <a:r>
              <a:rPr lang="en-US" dirty="0" err="1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): </a:t>
            </a:r>
            <a:r>
              <a:rPr lang="en-US" dirty="0">
                <a:solidFill>
                  <a:srgbClr val="CC7832"/>
                </a:solidFill>
                <a:effectLst/>
              </a:rPr>
              <a:t>Int </a:t>
            </a:r>
            <a:r>
              <a:rPr lang="en-US" dirty="0"/>
              <a:t>=&gt; </a:t>
            </a:r>
            <a:r>
              <a:rPr lang="en-US" dirty="0">
                <a:solidFill>
                  <a:srgbClr val="CC7832"/>
                </a:solidFill>
                <a:effectLst/>
              </a:rPr>
              <a:t>Int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(</a:t>
            </a:r>
            <a:r>
              <a:rPr lang="en-US" dirty="0" err="1"/>
              <a:t>y:</a:t>
            </a:r>
            <a:r>
              <a:rPr lang="en-US" dirty="0" err="1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) =&gt; </a:t>
            </a:r>
            <a:r>
              <a:rPr lang="en-US" dirty="0" err="1"/>
              <a:t>x+y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</a:t>
            </a:r>
            <a:r>
              <a:rPr lang="en-US" dirty="0">
                <a:solidFill>
                  <a:srgbClr val="CC7832"/>
                </a:solidFill>
                <a:effectLst/>
              </a:rPr>
              <a:t>,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listNum2</a:t>
            </a:r>
            <a:r>
              <a:rPr lang="en-US" dirty="0"/>
              <a:t>))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</a:t>
            </a:r>
            <a:r>
              <a:rPr lang="en-US" dirty="0">
                <a:solidFill>
                  <a:srgbClr val="CC7832"/>
                </a:solidFill>
                <a:effectLst/>
              </a:rPr>
              <a:t>,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listNum2</a:t>
            </a:r>
            <a:r>
              <a:rPr lang="en-US" dirty="0"/>
              <a:t>).flatten)</a:t>
            </a:r>
            <a:br>
              <a:rPr lang="en-US" dirty="0"/>
            </a:br>
            <a:r>
              <a:rPr lang="en-US" dirty="0"/>
              <a:t>  }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7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C7832"/>
                </a:solidFill>
                <a:effectLst/>
              </a:rPr>
              <a:t>object </a:t>
            </a:r>
            <a:r>
              <a:rPr lang="en-US" dirty="0"/>
              <a:t>Filter {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myList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CC7832"/>
                </a:solidFill>
                <a:effectLst/>
              </a:rPr>
              <a:t>Int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i="1" dirty="0">
                <a:solidFill>
                  <a:srgbClr val="9876AA"/>
                </a:solidFill>
                <a:effectLst/>
              </a:rPr>
              <a:t>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>
                <a:solidFill>
                  <a:srgbClr val="9876AA"/>
                </a:solidFill>
                <a:effectLst/>
              </a:rPr>
              <a:t>listNum2 </a:t>
            </a:r>
            <a:r>
              <a:rPr lang="en-US" dirty="0"/>
              <a:t>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897BB"/>
                </a:solidFill>
                <a:effectLst/>
              </a:rPr>
              <a:t>10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20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30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40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897BB"/>
                </a:solidFill>
                <a:effectLst/>
              </a:rPr>
              <a:t>50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>
                <a:solidFill>
                  <a:srgbClr val="CC7832"/>
                </a:solidFill>
                <a:effectLst/>
              </a:rPr>
              <a:t>val</a:t>
            </a:r>
            <a:r>
              <a:rPr lang="en-US" dirty="0">
                <a:solidFill>
                  <a:srgbClr val="CC7832"/>
                </a:solidFill>
                <a:effectLst/>
              </a:rPr>
              <a:t> 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listStr</a:t>
            </a:r>
            <a:r>
              <a:rPr lang="en-US" dirty="0"/>
              <a:t>: </a:t>
            </a:r>
            <a:r>
              <a:rPr lang="en-US" dirty="0">
                <a:solidFill>
                  <a:srgbClr val="4E807D"/>
                </a:solidFill>
                <a:effectLst/>
              </a:rPr>
              <a:t>List</a:t>
            </a:r>
            <a:r>
              <a:rPr lang="en-US" dirty="0"/>
              <a:t>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 = </a:t>
            </a:r>
            <a:r>
              <a:rPr lang="en-US" i="1" dirty="0">
                <a:solidFill>
                  <a:srgbClr val="9876AA"/>
                </a:solidFill>
                <a:effectLst/>
              </a:rPr>
              <a:t>List</a:t>
            </a:r>
            <a:r>
              <a:rPr lang="en-US" dirty="0"/>
              <a:t>(</a:t>
            </a:r>
            <a:r>
              <a:rPr lang="en-US" dirty="0">
                <a:solidFill>
                  <a:srgbClr val="6A8759"/>
                </a:solidFill>
                <a:effectLst/>
              </a:rPr>
              <a:t>"John"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"Robin"</a:t>
            </a:r>
            <a:r>
              <a:rPr lang="en-US" dirty="0">
                <a:solidFill>
                  <a:srgbClr val="CC7832"/>
                </a:solidFill>
                <a:effectLst/>
              </a:rPr>
              <a:t>, </a:t>
            </a:r>
            <a:r>
              <a:rPr lang="en-US" dirty="0">
                <a:solidFill>
                  <a:srgbClr val="6A8759"/>
                </a:solidFill>
                <a:effectLst/>
              </a:rPr>
              <a:t>"Richard"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CC7832"/>
                </a:solidFill>
                <a:effectLst/>
              </a:rPr>
              <a:t>def </a:t>
            </a:r>
            <a:r>
              <a:rPr lang="en-US" dirty="0">
                <a:solidFill>
                  <a:srgbClr val="FFC66D"/>
                </a:solidFill>
                <a:effectLst/>
              </a:rPr>
              <a:t>main</a:t>
            </a:r>
            <a:r>
              <a:rPr lang="en-US" dirty="0"/>
              <a:t>(</a:t>
            </a:r>
            <a:r>
              <a:rPr lang="en-US" dirty="0" err="1"/>
              <a:t>args</a:t>
            </a:r>
            <a:r>
              <a:rPr lang="en-US" dirty="0"/>
              <a:t>: Array[</a:t>
            </a:r>
            <a:r>
              <a:rPr lang="en-US" dirty="0">
                <a:solidFill>
                  <a:srgbClr val="4E807D"/>
                </a:solidFill>
                <a:effectLst/>
              </a:rPr>
              <a:t>String</a:t>
            </a:r>
            <a:r>
              <a:rPr lang="en-US" dirty="0"/>
              <a:t>]): </a:t>
            </a:r>
            <a:r>
              <a:rPr lang="en-US" dirty="0">
                <a:solidFill>
                  <a:srgbClr val="CC7832"/>
                </a:solidFill>
                <a:effectLst/>
              </a:rPr>
              <a:t>Unit </a:t>
            </a:r>
            <a:r>
              <a:rPr lang="en-US" dirty="0"/>
              <a:t>= {</a:t>
            </a:r>
            <a:br>
              <a:rPr lang="en-US" dirty="0"/>
            </a:br>
            <a:r>
              <a:rPr lang="en-US" dirty="0"/>
              <a:t>      </a:t>
            </a:r>
            <a:r>
              <a:rPr lang="en-US" i="1" dirty="0" err="1">
                <a:effectLst/>
              </a:rPr>
              <a:t>println</a:t>
            </a:r>
            <a:r>
              <a:rPr lang="en-US" dirty="0"/>
              <a:t>(</a:t>
            </a:r>
            <a:r>
              <a:rPr lang="en-US" i="1" dirty="0" err="1">
                <a:solidFill>
                  <a:srgbClr val="9876AA"/>
                </a:solidFill>
                <a:effectLst/>
              </a:rPr>
              <a:t>listNum</a:t>
            </a:r>
            <a:r>
              <a:rPr lang="en-US" dirty="0" err="1"/>
              <a:t>.filter</a:t>
            </a:r>
            <a:r>
              <a:rPr lang="en-US" dirty="0"/>
              <a:t>(x =&gt; x%</a:t>
            </a:r>
            <a:r>
              <a:rPr lang="en-US" dirty="0">
                <a:solidFill>
                  <a:srgbClr val="6897BB"/>
                </a:solidFill>
                <a:effectLst/>
              </a:rPr>
              <a:t>2 </a:t>
            </a:r>
            <a:r>
              <a:rPr lang="en-US" dirty="0"/>
              <a:t>==</a:t>
            </a:r>
            <a:r>
              <a:rPr lang="en-US" dirty="0">
                <a:solidFill>
                  <a:srgbClr val="6897BB"/>
                </a:solidFill>
                <a:effectLst/>
              </a:rPr>
              <a:t>0</a:t>
            </a:r>
            <a:r>
              <a:rPr lang="en-US" dirty="0"/>
              <a:t>))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8DF7F-018E-4B67-A7A3-511320B1A2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5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859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2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1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1652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761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71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9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51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252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2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B5E385E-0B03-4ABA-AE57-41889A0DE7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18A7CDF-6648-4AD9-A206-EB9AAB9D0F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0041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customXml" Target="../ink/ink7.xml"/><Relationship Id="rId26" Type="http://schemas.openxmlformats.org/officeDocument/2006/relationships/customXml" Target="../ink/ink11.xml"/><Relationship Id="rId39" Type="http://schemas.openxmlformats.org/officeDocument/2006/relationships/customXml" Target="../ink/ink18.xml"/><Relationship Id="rId3" Type="http://schemas.openxmlformats.org/officeDocument/2006/relationships/image" Target="../media/image3.png"/><Relationship Id="rId21" Type="http://schemas.openxmlformats.org/officeDocument/2006/relationships/image" Target="../media/image13.png"/><Relationship Id="rId34" Type="http://schemas.openxmlformats.org/officeDocument/2006/relationships/customXml" Target="../ink/ink15.xml"/><Relationship Id="rId42" Type="http://schemas.openxmlformats.org/officeDocument/2006/relationships/image" Target="../media/image23.png"/><Relationship Id="rId47" Type="http://schemas.openxmlformats.org/officeDocument/2006/relationships/customXml" Target="../ink/ink22.xml"/><Relationship Id="rId50" Type="http://schemas.openxmlformats.org/officeDocument/2006/relationships/image" Target="../media/image27.png"/><Relationship Id="rId7" Type="http://schemas.openxmlformats.org/officeDocument/2006/relationships/image" Target="../media/image6.png"/><Relationship Id="rId12" Type="http://schemas.openxmlformats.org/officeDocument/2006/relationships/customXml" Target="../ink/ink4.xml"/><Relationship Id="rId17" Type="http://schemas.openxmlformats.org/officeDocument/2006/relationships/image" Target="../media/image11.png"/><Relationship Id="rId25" Type="http://schemas.openxmlformats.org/officeDocument/2006/relationships/image" Target="../media/image15.png"/><Relationship Id="rId33" Type="http://schemas.openxmlformats.org/officeDocument/2006/relationships/image" Target="../media/image19.png"/><Relationship Id="rId38" Type="http://schemas.openxmlformats.org/officeDocument/2006/relationships/image" Target="../media/image21.png"/><Relationship Id="rId46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6" Type="http://schemas.openxmlformats.org/officeDocument/2006/relationships/customXml" Target="../ink/ink6.xml"/><Relationship Id="rId20" Type="http://schemas.openxmlformats.org/officeDocument/2006/relationships/customXml" Target="../ink/ink8.xml"/><Relationship Id="rId29" Type="http://schemas.openxmlformats.org/officeDocument/2006/relationships/image" Target="../media/image17.png"/><Relationship Id="rId41" Type="http://schemas.openxmlformats.org/officeDocument/2006/relationships/customXml" Target="../ink/ink19.xml"/><Relationship Id="rId54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image" Target="../media/image8.png"/><Relationship Id="rId24" Type="http://schemas.openxmlformats.org/officeDocument/2006/relationships/customXml" Target="../ink/ink10.xml"/><Relationship Id="rId32" Type="http://schemas.openxmlformats.org/officeDocument/2006/relationships/customXml" Target="../ink/ink14.xml"/><Relationship Id="rId37" Type="http://schemas.openxmlformats.org/officeDocument/2006/relationships/customXml" Target="../ink/ink17.xml"/><Relationship Id="rId40" Type="http://schemas.openxmlformats.org/officeDocument/2006/relationships/image" Target="../media/image22.png"/><Relationship Id="rId45" Type="http://schemas.openxmlformats.org/officeDocument/2006/relationships/customXml" Target="../ink/ink21.xml"/><Relationship Id="rId53" Type="http://schemas.openxmlformats.org/officeDocument/2006/relationships/customXml" Target="../ink/ink25.xml"/><Relationship Id="rId5" Type="http://schemas.openxmlformats.org/officeDocument/2006/relationships/image" Target="../media/image5.png"/><Relationship Id="rId15" Type="http://schemas.openxmlformats.org/officeDocument/2006/relationships/image" Target="../media/image10.png"/><Relationship Id="rId23" Type="http://schemas.openxmlformats.org/officeDocument/2006/relationships/image" Target="../media/image14.png"/><Relationship Id="rId28" Type="http://schemas.openxmlformats.org/officeDocument/2006/relationships/customXml" Target="../ink/ink12.xml"/><Relationship Id="rId36" Type="http://schemas.openxmlformats.org/officeDocument/2006/relationships/customXml" Target="../ink/ink16.xml"/><Relationship Id="rId49" Type="http://schemas.openxmlformats.org/officeDocument/2006/relationships/customXml" Target="../ink/ink23.xml"/><Relationship Id="rId10" Type="http://schemas.openxmlformats.org/officeDocument/2006/relationships/customXml" Target="../ink/ink3.xml"/><Relationship Id="rId19" Type="http://schemas.openxmlformats.org/officeDocument/2006/relationships/image" Target="../media/image12.png"/><Relationship Id="rId31" Type="http://schemas.openxmlformats.org/officeDocument/2006/relationships/image" Target="../media/image18.png"/><Relationship Id="rId44" Type="http://schemas.openxmlformats.org/officeDocument/2006/relationships/image" Target="../media/image24.png"/><Relationship Id="rId52" Type="http://schemas.openxmlformats.org/officeDocument/2006/relationships/image" Target="../media/image28.png"/><Relationship Id="rId4" Type="http://schemas.openxmlformats.org/officeDocument/2006/relationships/image" Target="../media/image4.png"/><Relationship Id="rId9" Type="http://schemas.openxmlformats.org/officeDocument/2006/relationships/image" Target="../media/image7.png"/><Relationship Id="rId14" Type="http://schemas.openxmlformats.org/officeDocument/2006/relationships/customXml" Target="../ink/ink5.xml"/><Relationship Id="rId22" Type="http://schemas.openxmlformats.org/officeDocument/2006/relationships/customXml" Target="../ink/ink9.xml"/><Relationship Id="rId27" Type="http://schemas.openxmlformats.org/officeDocument/2006/relationships/image" Target="../media/image16.png"/><Relationship Id="rId30" Type="http://schemas.openxmlformats.org/officeDocument/2006/relationships/customXml" Target="../ink/ink13.xml"/><Relationship Id="rId35" Type="http://schemas.openxmlformats.org/officeDocument/2006/relationships/image" Target="../media/image20.png"/><Relationship Id="rId43" Type="http://schemas.openxmlformats.org/officeDocument/2006/relationships/customXml" Target="../ink/ink20.xml"/><Relationship Id="rId48" Type="http://schemas.openxmlformats.org/officeDocument/2006/relationships/image" Target="../media/image26.png"/><Relationship Id="rId8" Type="http://schemas.openxmlformats.org/officeDocument/2006/relationships/customXml" Target="../ink/ink2.xml"/><Relationship Id="rId51" Type="http://schemas.openxmlformats.org/officeDocument/2006/relationships/customXml" Target="../ink/ink2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8.xml"/><Relationship Id="rId13" Type="http://schemas.openxmlformats.org/officeDocument/2006/relationships/image" Target="../media/image35.png"/><Relationship Id="rId18" Type="http://schemas.openxmlformats.org/officeDocument/2006/relationships/image" Target="../media/image38.png"/><Relationship Id="rId26" Type="http://schemas.openxmlformats.org/officeDocument/2006/relationships/image" Target="../media/image43.png"/><Relationship Id="rId3" Type="http://schemas.openxmlformats.org/officeDocument/2006/relationships/image" Target="../media/image30.png"/><Relationship Id="rId21" Type="http://schemas.openxmlformats.org/officeDocument/2006/relationships/customXml" Target="../ink/ink33.xml"/><Relationship Id="rId7" Type="http://schemas.openxmlformats.org/officeDocument/2006/relationships/image" Target="../media/image32.png"/><Relationship Id="rId12" Type="http://schemas.openxmlformats.org/officeDocument/2006/relationships/customXml" Target="../ink/ink30.xml"/><Relationship Id="rId17" Type="http://schemas.openxmlformats.org/officeDocument/2006/relationships/image" Target="../media/image37.png"/><Relationship Id="rId25" Type="http://schemas.openxmlformats.org/officeDocument/2006/relationships/customXml" Target="../ink/ink35.xml"/><Relationship Id="rId2" Type="http://schemas.openxmlformats.org/officeDocument/2006/relationships/notesSlide" Target="../notesSlides/notesSlide3.xml"/><Relationship Id="rId16" Type="http://schemas.openxmlformats.org/officeDocument/2006/relationships/customXml" Target="../ink/ink32.xml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7.xml"/><Relationship Id="rId11" Type="http://schemas.openxmlformats.org/officeDocument/2006/relationships/image" Target="../media/image34.png"/><Relationship Id="rId24" Type="http://schemas.openxmlformats.org/officeDocument/2006/relationships/image" Target="../media/image42.png"/><Relationship Id="rId5" Type="http://schemas.openxmlformats.org/officeDocument/2006/relationships/image" Target="../media/image31.png"/><Relationship Id="rId15" Type="http://schemas.openxmlformats.org/officeDocument/2006/relationships/image" Target="../media/image36.png"/><Relationship Id="rId23" Type="http://schemas.openxmlformats.org/officeDocument/2006/relationships/customXml" Target="../ink/ink34.xml"/><Relationship Id="rId10" Type="http://schemas.openxmlformats.org/officeDocument/2006/relationships/customXml" Target="../ink/ink29.xml"/><Relationship Id="rId19" Type="http://schemas.openxmlformats.org/officeDocument/2006/relationships/image" Target="../media/image39.png"/><Relationship Id="rId4" Type="http://schemas.openxmlformats.org/officeDocument/2006/relationships/customXml" Target="../ink/ink26.xml"/><Relationship Id="rId9" Type="http://schemas.openxmlformats.org/officeDocument/2006/relationships/image" Target="../media/image33.png"/><Relationship Id="rId14" Type="http://schemas.openxmlformats.org/officeDocument/2006/relationships/customXml" Target="../ink/ink31.xml"/><Relationship Id="rId22" Type="http://schemas.openxmlformats.org/officeDocument/2006/relationships/image" Target="../media/image4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5F226-0EEE-40C9-ABD6-CC00291BB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Structure for 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3B687-205A-4520-A2ED-8DCE3CB483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2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41C0C-F17B-40D3-972D-2061D8DAA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Iterate to modify a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1985E-4719-4B00-BCF5-63CD1D38A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96445"/>
            <a:ext cx="10178322" cy="3593591"/>
          </a:xfrm>
        </p:spPr>
        <p:txBody>
          <a:bodyPr/>
          <a:lstStyle/>
          <a:p>
            <a:r>
              <a:rPr lang="en-US" dirty="0"/>
              <a:t>Cannot be done because list is immutable.</a:t>
            </a:r>
          </a:p>
          <a:p>
            <a:r>
              <a:rPr lang="en-US" dirty="0"/>
              <a:t>We have to produce a new list.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C5838B-9FA5-40FC-A012-6A7569749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950" y="2166024"/>
            <a:ext cx="6366728" cy="28174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D1DE44-4EAE-4A03-8E37-F7B7096E44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8002" y="3736333"/>
            <a:ext cx="4069509" cy="5648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B0BFFF-5B7A-402D-9D6F-1FF4295110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8002" y="5473778"/>
            <a:ext cx="4069509" cy="66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97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6A02-0C38-4A98-B7C7-C532CB68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order methods</a:t>
            </a:r>
            <a:br>
              <a:rPr lang="en-US" dirty="0"/>
            </a:br>
            <a:r>
              <a:rPr lang="en-US" dirty="0"/>
              <a:t>MAP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C4BE79-D815-4810-84D7-AB17DA15C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7237" y="1103399"/>
            <a:ext cx="7819574" cy="55371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3D6ADD-B76F-4CC3-A8EE-7BEB09D6B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8182" y="4587135"/>
            <a:ext cx="3571875" cy="990600"/>
          </a:xfrm>
          <a:prstGeom prst="rect">
            <a:avLst/>
          </a:prstGeom>
          <a:effectLst>
            <a:glow rad="330200">
              <a:schemeClr val="accent1">
                <a:alpha val="87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5551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EA83F-580F-4709-A517-D584D3AE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flatten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71EA2F-CFA9-4AAB-B18E-EA3DE0B6A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308" y="1227876"/>
            <a:ext cx="7481692" cy="49123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C90B5A-6006-40D8-ADBB-26ED41B826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3050" y="5783009"/>
            <a:ext cx="6076950" cy="714375"/>
          </a:xfrm>
          <a:prstGeom prst="rect">
            <a:avLst/>
          </a:prstGeom>
          <a:effectLst>
            <a:glow rad="393700">
              <a:schemeClr val="accent1">
                <a:alpha val="97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73890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04D5-62DC-4A06-ADA2-85FCA174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B65842-991C-4DA2-94FE-F6AA39A42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677" y="1128450"/>
            <a:ext cx="9225517" cy="47511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C9A112-E27C-4B14-8398-82AA3C3850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9413" y="3668625"/>
            <a:ext cx="2776827" cy="815693"/>
          </a:xfrm>
          <a:prstGeom prst="rect">
            <a:avLst/>
          </a:prstGeom>
          <a:effectLst>
            <a:glow rad="508000">
              <a:schemeClr val="accent1">
                <a:alpha val="99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25568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6BDD6-72A9-40C5-A8A4-16E1FBBBC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FC897-DA1B-4790-92C7-3E7815980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165" y="1389893"/>
            <a:ext cx="10178322" cy="3593591"/>
          </a:xfrm>
        </p:spPr>
        <p:txBody>
          <a:bodyPr/>
          <a:lstStyle/>
          <a:p>
            <a:r>
              <a:rPr lang="en-US" dirty="0"/>
              <a:t>Immutable</a:t>
            </a:r>
          </a:p>
          <a:p>
            <a:r>
              <a:rPr lang="en-US" dirty="0"/>
              <a:t>Linked list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2C7678-9C78-45AF-8F5F-72CCE2CF5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987" y="777935"/>
            <a:ext cx="8844539" cy="42055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D1F660-012D-4D70-A5F1-32303FC52D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6637" y="5306927"/>
            <a:ext cx="4349618" cy="136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2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41DF-B134-4CCE-97AA-8EDF4E007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access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18B5EF-4BEC-4CC4-952D-9BE7AA8AE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678" y="1128451"/>
            <a:ext cx="8029143" cy="4179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7A376C-9207-4EBC-A920-578273485A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9655" y="4380115"/>
            <a:ext cx="7467600" cy="2095500"/>
          </a:xfrm>
          <a:prstGeom prst="rect">
            <a:avLst/>
          </a:prstGeom>
          <a:effectLst>
            <a:glow rad="431800">
              <a:schemeClr val="accent1">
                <a:alpha val="48000"/>
              </a:schemeClr>
            </a:glow>
          </a:effec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1C68ECE5-0372-4769-9F56-A464BE478E1B}"/>
              </a:ext>
            </a:extLst>
          </p:cNvPr>
          <p:cNvGrpSpPr/>
          <p:nvPr/>
        </p:nvGrpSpPr>
        <p:grpSpPr>
          <a:xfrm>
            <a:off x="6442364" y="627887"/>
            <a:ext cx="5139905" cy="2346837"/>
            <a:chOff x="6442364" y="627887"/>
            <a:chExt cx="5139905" cy="234683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C3518DF-DFAA-4BF2-A072-59C3F1EE768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42364" y="627887"/>
              <a:ext cx="4835236" cy="1001128"/>
            </a:xfrm>
            <a:prstGeom prst="rect">
              <a:avLst/>
            </a:prstGeom>
          </p:spPr>
        </p:pic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B00E80B-974D-4D15-B205-D1795C5CC26E}"/>
                </a:ext>
              </a:extLst>
            </p:cNvPr>
            <p:cNvGrpSpPr/>
            <p:nvPr/>
          </p:nvGrpSpPr>
          <p:grpSpPr>
            <a:xfrm>
              <a:off x="9192949" y="1328084"/>
              <a:ext cx="2389320" cy="1646640"/>
              <a:chOff x="9192949" y="1328084"/>
              <a:chExt cx="2389320" cy="16466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6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35EB1920-774E-4EFB-B10D-EBFFD4DDE824}"/>
                      </a:ext>
                    </a:extLst>
                  </p14:cNvPr>
                  <p14:cNvContentPartPr/>
                  <p14:nvPr/>
                </p14:nvContentPartPr>
                <p14:xfrm>
                  <a:off x="9192949" y="1328084"/>
                  <a:ext cx="990720" cy="1152000"/>
                </p14:xfrm>
              </p:contentPart>
            </mc:Choice>
            <mc:Fallback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35EB1920-774E-4EFB-B10D-EBFFD4DDE824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9174949" y="1310444"/>
                    <a:ext cx="1026360" cy="1187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8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B50F5699-2DC5-41A4-B9F8-E7DC7B675D58}"/>
                      </a:ext>
                    </a:extLst>
                  </p14:cNvPr>
                  <p14:cNvContentPartPr/>
                  <p14:nvPr/>
                </p14:nvContentPartPr>
                <p14:xfrm>
                  <a:off x="9711709" y="2534804"/>
                  <a:ext cx="183240" cy="246960"/>
                </p14:xfrm>
              </p:contentPart>
            </mc:Choice>
            <mc:Fallback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B50F5699-2DC5-41A4-B9F8-E7DC7B675D58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9694069" y="2516804"/>
                    <a:ext cx="218880" cy="282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FE953B07-FE25-4638-A259-9BF2D1D70121}"/>
                      </a:ext>
                    </a:extLst>
                  </p14:cNvPr>
                  <p14:cNvContentPartPr/>
                  <p14:nvPr/>
                </p14:nvContentPartPr>
                <p14:xfrm>
                  <a:off x="9919069" y="2576924"/>
                  <a:ext cx="139320" cy="135720"/>
                </p14:xfrm>
              </p:contentPart>
            </mc:Choice>
            <mc:Fallback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FE953B07-FE25-4638-A259-9BF2D1D70121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9901429" y="2559284"/>
                    <a:ext cx="174960" cy="171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">
                <p14:nvContentPartPr>
                  <p14:cNvPr id="13" name="Ink 12">
                    <a:extLst>
                      <a:ext uri="{FF2B5EF4-FFF2-40B4-BE49-F238E27FC236}">
                        <a16:creationId xmlns:a16="http://schemas.microsoft.com/office/drawing/2014/main" id="{A049FD68-F529-4991-930E-077887E934DD}"/>
                      </a:ext>
                    </a:extLst>
                  </p14:cNvPr>
                  <p14:cNvContentPartPr/>
                  <p14:nvPr/>
                </p14:nvContentPartPr>
                <p14:xfrm>
                  <a:off x="9947509" y="2286044"/>
                  <a:ext cx="172080" cy="474120"/>
                </p14:xfrm>
              </p:contentPart>
            </mc:Choice>
            <mc:Fallback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A049FD68-F529-4991-930E-077887E934DD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9929509" y="2268044"/>
                    <a:ext cx="207720" cy="50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4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9086355C-7B33-47FE-9DC0-039E50B3E496}"/>
                      </a:ext>
                    </a:extLst>
                  </p14:cNvPr>
                  <p14:cNvContentPartPr/>
                  <p14:nvPr/>
                </p14:nvContentPartPr>
                <p14:xfrm>
                  <a:off x="9919069" y="2469644"/>
                  <a:ext cx="169560" cy="24120"/>
                </p14:xfrm>
              </p:contentPart>
            </mc:Choice>
            <mc:Fallback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9086355C-7B33-47FE-9DC0-039E50B3E496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9901429" y="2452004"/>
                    <a:ext cx="205200" cy="5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6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875DF649-72D7-4F09-93AA-6E993A9508D2}"/>
                      </a:ext>
                    </a:extLst>
                  </p14:cNvPr>
                  <p14:cNvContentPartPr/>
                  <p14:nvPr/>
                </p14:nvContentPartPr>
                <p14:xfrm>
                  <a:off x="10320109" y="2472524"/>
                  <a:ext cx="220680" cy="243360"/>
                </p14:xfrm>
              </p:contentPart>
            </mc:Choice>
            <mc:Fallback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875DF649-72D7-4F09-93AA-6E993A9508D2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10302109" y="2454884"/>
                    <a:ext cx="256320" cy="279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490EA5F1-80DD-4844-AD9B-3C463B12E66A}"/>
                      </a:ext>
                    </a:extLst>
                  </p14:cNvPr>
                  <p14:cNvContentPartPr/>
                  <p14:nvPr/>
                </p14:nvContentPartPr>
                <p14:xfrm>
                  <a:off x="10514149" y="2468204"/>
                  <a:ext cx="99720" cy="191880"/>
                </p14:xfrm>
              </p:contentPart>
            </mc:Choice>
            <mc:Fallback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490EA5F1-80DD-4844-AD9B-3C463B12E66A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10496509" y="2450564"/>
                    <a:ext cx="135360" cy="227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0">
                <p14:nvContentPartPr>
                  <p14:cNvPr id="17" name="Ink 16">
                    <a:extLst>
                      <a:ext uri="{FF2B5EF4-FFF2-40B4-BE49-F238E27FC236}">
                        <a16:creationId xmlns:a16="http://schemas.microsoft.com/office/drawing/2014/main" id="{2269F3E1-46E9-4311-A23D-1D06A7D7EB36}"/>
                      </a:ext>
                    </a:extLst>
                  </p14:cNvPr>
                  <p14:cNvContentPartPr/>
                  <p14:nvPr/>
                </p14:nvContentPartPr>
                <p14:xfrm>
                  <a:off x="10667869" y="2410244"/>
                  <a:ext cx="189360" cy="232560"/>
                </p14:xfrm>
              </p:contentPart>
            </mc:Choice>
            <mc:Fallback>
              <p:pic>
                <p:nvPicPr>
                  <p:cNvPr id="17" name="Ink 16">
                    <a:extLst>
                      <a:ext uri="{FF2B5EF4-FFF2-40B4-BE49-F238E27FC236}">
                        <a16:creationId xmlns:a16="http://schemas.microsoft.com/office/drawing/2014/main" id="{2269F3E1-46E9-4311-A23D-1D06A7D7EB36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10649869" y="2392244"/>
                    <a:ext cx="225000" cy="268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2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A43F6B40-9E04-460D-98D8-C5765C400F57}"/>
                      </a:ext>
                    </a:extLst>
                  </p14:cNvPr>
                  <p14:cNvContentPartPr/>
                  <p14:nvPr/>
                </p14:nvContentPartPr>
                <p14:xfrm>
                  <a:off x="10945069" y="2368484"/>
                  <a:ext cx="100080" cy="606240"/>
                </p14:xfrm>
              </p:contentPart>
            </mc:Choice>
            <mc:Fallback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A43F6B40-9E04-460D-98D8-C5765C400F57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10927069" y="2350844"/>
                    <a:ext cx="135720" cy="641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4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EFD20643-B812-42FD-A7DA-845A5D2E8BD4}"/>
                      </a:ext>
                    </a:extLst>
                  </p14:cNvPr>
                  <p14:cNvContentPartPr/>
                  <p14:nvPr/>
                </p14:nvContentPartPr>
                <p14:xfrm>
                  <a:off x="10956949" y="2358764"/>
                  <a:ext cx="115560" cy="152280"/>
                </p14:xfrm>
              </p:contentPart>
            </mc:Choice>
            <mc:Fallback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EFD20643-B812-42FD-A7DA-845A5D2E8BD4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10939309" y="2341124"/>
                    <a:ext cx="151200" cy="187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6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E95A598F-D2DA-49E8-8649-3C37DE84B171}"/>
                      </a:ext>
                    </a:extLst>
                  </p14:cNvPr>
                  <p14:cNvContentPartPr/>
                  <p14:nvPr/>
                </p14:nvContentPartPr>
                <p14:xfrm>
                  <a:off x="11083309" y="2244284"/>
                  <a:ext cx="84600" cy="205200"/>
                </p14:xfrm>
              </p:contentPart>
            </mc:Choice>
            <mc:Fallback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E95A598F-D2DA-49E8-8649-3C37DE84B171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11065309" y="2226644"/>
                    <a:ext cx="120240" cy="240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8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50F664D0-D682-46FB-81FE-F3C274219529}"/>
                      </a:ext>
                    </a:extLst>
                  </p14:cNvPr>
                  <p14:cNvContentPartPr/>
                  <p14:nvPr/>
                </p14:nvContentPartPr>
                <p14:xfrm>
                  <a:off x="11083309" y="2133764"/>
                  <a:ext cx="360" cy="360"/>
                </p14:xfrm>
              </p:contentPart>
            </mc:Choice>
            <mc:Fallback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50F664D0-D682-46FB-81FE-F3C274219529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11065309" y="2115764"/>
                    <a:ext cx="36000" cy="3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0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669B8132-1486-4D8C-A485-B3ADDE115C09}"/>
                      </a:ext>
                    </a:extLst>
                  </p14:cNvPr>
                  <p14:cNvContentPartPr/>
                  <p14:nvPr/>
                </p14:nvContentPartPr>
                <p14:xfrm>
                  <a:off x="11124709" y="1856204"/>
                  <a:ext cx="139320" cy="711000"/>
                </p14:xfrm>
              </p:contentPart>
            </mc:Choice>
            <mc:Fallback>
              <p:pic>
                <p:nvPicPr>
                  <p:cNvPr id="22" name="Ink 21">
                    <a:extLst>
                      <a:ext uri="{FF2B5EF4-FFF2-40B4-BE49-F238E27FC236}">
                        <a16:creationId xmlns:a16="http://schemas.microsoft.com/office/drawing/2014/main" id="{669B8132-1486-4D8C-A485-B3ADDE115C09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11107069" y="1838564"/>
                    <a:ext cx="174960" cy="746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2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E2E3612A-4AB2-479C-AB08-C67D4C4E524F}"/>
                      </a:ext>
                    </a:extLst>
                  </p14:cNvPr>
                  <p14:cNvContentPartPr/>
                  <p14:nvPr/>
                </p14:nvContentPartPr>
                <p14:xfrm>
                  <a:off x="11315149" y="2199644"/>
                  <a:ext cx="267120" cy="255240"/>
                </p14:xfrm>
              </p:contentPart>
            </mc:Choice>
            <mc:Fallback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E2E3612A-4AB2-479C-AB08-C67D4C4E524F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11297149" y="2182004"/>
                    <a:ext cx="302760" cy="29088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1E9F42B-4134-4CCF-8CE5-745AFCD2AA30}"/>
              </a:ext>
            </a:extLst>
          </p:cNvPr>
          <p:cNvGrpSpPr/>
          <p:nvPr/>
        </p:nvGrpSpPr>
        <p:grpSpPr>
          <a:xfrm>
            <a:off x="9559429" y="2714804"/>
            <a:ext cx="2090520" cy="678240"/>
            <a:chOff x="9559429" y="2714804"/>
            <a:chExt cx="2090520" cy="67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F1C61758-EE79-40AB-B1DE-894D54187207}"/>
                    </a:ext>
                  </a:extLst>
                </p14:cNvPr>
                <p14:cNvContentPartPr/>
                <p14:nvPr/>
              </p14:nvContentPartPr>
              <p14:xfrm>
                <a:off x="9559429" y="3144644"/>
                <a:ext cx="14400" cy="2484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F1C61758-EE79-40AB-B1DE-894D5418720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9541429" y="3126644"/>
                  <a:ext cx="5004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5F5E6B9-211F-4235-8E89-A8A7DE296C3F}"/>
                    </a:ext>
                  </a:extLst>
                </p14:cNvPr>
                <p14:cNvContentPartPr/>
                <p14:nvPr/>
              </p14:nvContentPartPr>
              <p14:xfrm>
                <a:off x="9559429" y="2978684"/>
                <a:ext cx="360" cy="3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5F5E6B9-211F-4235-8E89-A8A7DE296C3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541429" y="2961044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9981BE8-8B5C-4A05-B31C-8106CA6F8EDA}"/>
                    </a:ext>
                  </a:extLst>
                </p14:cNvPr>
                <p14:cNvContentPartPr/>
                <p14:nvPr/>
              </p14:nvContentPartPr>
              <p14:xfrm>
                <a:off x="9684349" y="3157244"/>
                <a:ext cx="181080" cy="1872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9981BE8-8B5C-4A05-B31C-8106CA6F8EDA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9666349" y="3139244"/>
                  <a:ext cx="2167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AA9D009-4974-4872-8DB2-E9D1709EEB8D}"/>
                    </a:ext>
                  </a:extLst>
                </p14:cNvPr>
                <p14:cNvContentPartPr/>
                <p14:nvPr/>
              </p14:nvContentPartPr>
              <p14:xfrm>
                <a:off x="9905749" y="3116924"/>
                <a:ext cx="222840" cy="182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AA9D009-4974-4872-8DB2-E9D1709EEB8D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888109" y="3099284"/>
                  <a:ext cx="25848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3AF113C-EA1A-4FF6-AA91-1C16F42301B8}"/>
                    </a:ext>
                  </a:extLst>
                </p14:cNvPr>
                <p14:cNvContentPartPr/>
                <p14:nvPr/>
              </p14:nvContentPartPr>
              <p14:xfrm>
                <a:off x="10154869" y="3019004"/>
                <a:ext cx="209160" cy="26136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3AF113C-EA1A-4FF6-AA91-1C16F42301B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0136869" y="3001004"/>
                  <a:ext cx="24480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B752F02-56CE-4212-9CCF-29D541CF51FA}"/>
                    </a:ext>
                  </a:extLst>
                </p14:cNvPr>
                <p14:cNvContentPartPr/>
                <p14:nvPr/>
              </p14:nvContentPartPr>
              <p14:xfrm>
                <a:off x="10487509" y="2812364"/>
                <a:ext cx="85680" cy="4964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B752F02-56CE-4212-9CCF-29D541CF51F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0469869" y="2794364"/>
                  <a:ext cx="121320" cy="53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7DB270A5-6C20-4DC9-AD51-AA9FB2D21448}"/>
                    </a:ext>
                  </a:extLst>
                </p14:cNvPr>
                <p14:cNvContentPartPr/>
                <p14:nvPr/>
              </p14:nvContentPartPr>
              <p14:xfrm>
                <a:off x="10376989" y="2977604"/>
                <a:ext cx="316800" cy="291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7DB270A5-6C20-4DC9-AD51-AA9FB2D21448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0359349" y="2959964"/>
                  <a:ext cx="35244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2A1E781F-8784-4C59-BBEF-506EC344C8DF}"/>
                    </a:ext>
                  </a:extLst>
                </p14:cNvPr>
                <p14:cNvContentPartPr/>
                <p14:nvPr/>
              </p14:nvContentPartPr>
              <p14:xfrm>
                <a:off x="10747789" y="3064724"/>
                <a:ext cx="162360" cy="1749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2A1E781F-8784-4C59-BBEF-506EC344C8DF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0729789" y="3046724"/>
                  <a:ext cx="19800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17F05208-EF02-4196-98C9-07F02A5CC1EA}"/>
                    </a:ext>
                  </a:extLst>
                </p14:cNvPr>
                <p14:cNvContentPartPr/>
                <p14:nvPr/>
              </p14:nvContentPartPr>
              <p14:xfrm>
                <a:off x="10861549" y="2714804"/>
                <a:ext cx="182160" cy="5878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17F05208-EF02-4196-98C9-07F02A5CC1EA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0843909" y="2697164"/>
                  <a:ext cx="217800" cy="62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E5676BD1-F6D9-4FEC-B7CA-3301A62480F1}"/>
                    </a:ext>
                  </a:extLst>
                </p14:cNvPr>
                <p14:cNvContentPartPr/>
                <p14:nvPr/>
              </p14:nvContentPartPr>
              <p14:xfrm>
                <a:off x="11097349" y="2784644"/>
                <a:ext cx="43200" cy="5472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E5676BD1-F6D9-4FEC-B7CA-3301A62480F1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1079349" y="2767004"/>
                  <a:ext cx="78840" cy="58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A6C69F0A-85FA-444D-B8E2-8A0CEED3D129}"/>
                    </a:ext>
                  </a:extLst>
                </p14:cNvPr>
                <p14:cNvContentPartPr/>
                <p14:nvPr/>
              </p14:nvContentPartPr>
              <p14:xfrm>
                <a:off x="11222269" y="2977604"/>
                <a:ext cx="427680" cy="3355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A6C69F0A-85FA-444D-B8E2-8A0CEED3D12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1204269" y="2959964"/>
                  <a:ext cx="463320" cy="371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3251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9FB3-3F42-4D87-BDDC-64B6B1FD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define a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24237-ABE9-4809-89A1-6F1631DC2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913" y="2210695"/>
            <a:ext cx="10178322" cy="1371532"/>
          </a:xfrm>
        </p:spPr>
        <p:txBody>
          <a:bodyPr>
            <a:normAutofit/>
          </a:bodyPr>
          <a:lstStyle/>
          <a:p>
            <a:r>
              <a:rPr lang="en-US" sz="2800" dirty="0"/>
              <a:t>Use a cons</a:t>
            </a:r>
          </a:p>
          <a:p>
            <a:pPr lvl="1"/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5DE114-FF81-45EC-A031-1A6DFA1CF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3574" y="2794258"/>
            <a:ext cx="7656195" cy="81087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83FD3AED-AE9E-4B86-80B1-9E93513A5374}"/>
              </a:ext>
            </a:extLst>
          </p:cNvPr>
          <p:cNvGrpSpPr/>
          <p:nvPr/>
        </p:nvGrpSpPr>
        <p:grpSpPr>
          <a:xfrm>
            <a:off x="7314930" y="2030812"/>
            <a:ext cx="1670760" cy="1010520"/>
            <a:chOff x="7463790" y="1164420"/>
            <a:chExt cx="1670760" cy="101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8FDAFCD-CE96-4595-91BE-C01EC68A0F91}"/>
                    </a:ext>
                  </a:extLst>
                </p14:cNvPr>
                <p14:cNvContentPartPr/>
                <p14:nvPr/>
              </p14:nvContentPartPr>
              <p14:xfrm>
                <a:off x="7463790" y="1359900"/>
                <a:ext cx="605880" cy="8150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8FDAFCD-CE96-4595-91BE-C01EC68A0F9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445790" y="1341900"/>
                  <a:ext cx="641520" cy="85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1EC38F7-B362-41C1-8E40-D557D1C24FFF}"/>
                    </a:ext>
                  </a:extLst>
                </p14:cNvPr>
                <p14:cNvContentPartPr/>
                <p14:nvPr/>
              </p14:nvContentPartPr>
              <p14:xfrm>
                <a:off x="8145270" y="1240380"/>
                <a:ext cx="255240" cy="1900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51EC38F7-B362-41C1-8E40-D557D1C24FF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127630" y="1222740"/>
                  <a:ext cx="29088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EF9F3E20-0B20-4491-AA71-F856370C0716}"/>
                    </a:ext>
                  </a:extLst>
                </p14:cNvPr>
                <p14:cNvContentPartPr/>
                <p14:nvPr/>
              </p14:nvContentPartPr>
              <p14:xfrm>
                <a:off x="8501310" y="1198620"/>
                <a:ext cx="138960" cy="1958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EF9F3E20-0B20-4491-AA71-F856370C071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483670" y="1180980"/>
                  <a:ext cx="17460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EFBB519-2323-44F8-953B-176F8AF18008}"/>
                    </a:ext>
                  </a:extLst>
                </p14:cNvPr>
                <p14:cNvContentPartPr/>
                <p14:nvPr/>
              </p14:nvContentPartPr>
              <p14:xfrm>
                <a:off x="8686710" y="1165140"/>
                <a:ext cx="173160" cy="2397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EFBB519-2323-44F8-953B-176F8AF1800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668710" y="1147140"/>
                  <a:ext cx="20880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0E0F4836-52E0-4C36-9284-3066B6EE8C68}"/>
                    </a:ext>
                  </a:extLst>
                </p14:cNvPr>
                <p14:cNvContentPartPr/>
                <p14:nvPr/>
              </p14:nvContentPartPr>
              <p14:xfrm>
                <a:off x="8932950" y="1164420"/>
                <a:ext cx="201600" cy="3121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0E0F4836-52E0-4C36-9284-3066B6EE8C6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914950" y="1146420"/>
                  <a:ext cx="237240" cy="347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24D455C-4C23-4842-89FE-DDC169BF2B61}"/>
              </a:ext>
            </a:extLst>
          </p:cNvPr>
          <p:cNvGrpSpPr/>
          <p:nvPr/>
        </p:nvGrpSpPr>
        <p:grpSpPr>
          <a:xfrm>
            <a:off x="6092190" y="3552830"/>
            <a:ext cx="1783080" cy="1205047"/>
            <a:chOff x="6092190" y="3552830"/>
            <a:chExt cx="1783080" cy="1205047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337B2776-F73C-4ADD-B846-E40C8DDDE864}"/>
                    </a:ext>
                  </a:extLst>
                </p14:cNvPr>
                <p14:cNvContentPartPr/>
                <p14:nvPr/>
              </p14:nvContentPartPr>
              <p14:xfrm>
                <a:off x="6446250" y="3552830"/>
                <a:ext cx="407520" cy="6267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337B2776-F73C-4ADD-B846-E40C8DDDE86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428250" y="3534830"/>
                  <a:ext cx="443160" cy="662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59E9B-17A7-49C0-B94F-AA3731D81B36}"/>
                </a:ext>
              </a:extLst>
            </p:cNvPr>
            <p:cNvSpPr txBox="1"/>
            <p:nvPr/>
          </p:nvSpPr>
          <p:spPr>
            <a:xfrm>
              <a:off x="6092190" y="4173102"/>
              <a:ext cx="1783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First data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A43913F-0DA8-4A4D-924B-93194777080C}"/>
              </a:ext>
            </a:extLst>
          </p:cNvPr>
          <p:cNvGrpSpPr/>
          <p:nvPr/>
        </p:nvGrpSpPr>
        <p:grpSpPr>
          <a:xfrm>
            <a:off x="7920810" y="3533689"/>
            <a:ext cx="3840480" cy="1074423"/>
            <a:chOff x="7875270" y="2491380"/>
            <a:chExt cx="3840480" cy="1074423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00D852D-C7B2-45C0-84A1-BC423233F931}"/>
                    </a:ext>
                  </a:extLst>
                </p14:cNvPr>
                <p14:cNvContentPartPr/>
                <p14:nvPr/>
              </p14:nvContentPartPr>
              <p14:xfrm>
                <a:off x="8572230" y="2491380"/>
                <a:ext cx="408600" cy="4896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00D852D-C7B2-45C0-84A1-BC423233F93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554230" y="2473380"/>
                  <a:ext cx="444240" cy="5252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C18A83F-7ED5-4840-8063-1CF32BD9F786}"/>
                </a:ext>
              </a:extLst>
            </p:cNvPr>
            <p:cNvSpPr txBox="1"/>
            <p:nvPr/>
          </p:nvSpPr>
          <p:spPr>
            <a:xfrm>
              <a:off x="7875270" y="2981028"/>
              <a:ext cx="3840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List of the rest of data 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6FFBD346-94F8-4F49-B39B-BE00DE3DC4F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22073" y="1225194"/>
            <a:ext cx="10292205" cy="5027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6B83632-5222-4A7B-89EE-613CCF9F534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933574" y="4881429"/>
            <a:ext cx="7360079" cy="75137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C7CE8BA-5067-4F23-A1D3-9292C02F33E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842383" y="5766918"/>
            <a:ext cx="3838575" cy="76771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A6129038-B45A-4331-A184-26CC7F6624D1}"/>
              </a:ext>
            </a:extLst>
          </p:cNvPr>
          <p:cNvGrpSpPr/>
          <p:nvPr/>
        </p:nvGrpSpPr>
        <p:grpSpPr>
          <a:xfrm>
            <a:off x="5362725" y="5301272"/>
            <a:ext cx="6288765" cy="1471257"/>
            <a:chOff x="5362725" y="5301272"/>
            <a:chExt cx="6288765" cy="147125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99063BB-55B4-460D-8AC4-214BCDE743AA}"/>
                </a:ext>
              </a:extLst>
            </p:cNvPr>
            <p:cNvGrpSpPr/>
            <p:nvPr/>
          </p:nvGrpSpPr>
          <p:grpSpPr>
            <a:xfrm>
              <a:off x="5362725" y="5301272"/>
              <a:ext cx="2930400" cy="1261440"/>
              <a:chOff x="5362725" y="5301272"/>
              <a:chExt cx="2930400" cy="12614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1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8BB44906-DEBF-4E60-9791-1B0217B65039}"/>
                      </a:ext>
                    </a:extLst>
                  </p14:cNvPr>
                  <p14:cNvContentPartPr/>
                  <p14:nvPr/>
                </p14:nvContentPartPr>
                <p14:xfrm>
                  <a:off x="5362725" y="5387312"/>
                  <a:ext cx="2930400" cy="1175400"/>
                </p14:xfrm>
              </p:contentPart>
            </mc:Choice>
            <mc:Fallback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8BB44906-DEBF-4E60-9791-1B0217B65039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5345085" y="5369672"/>
                    <a:ext cx="2966040" cy="1211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3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77E6DAE1-46F5-4AE6-AD7C-C285730E9B62}"/>
                      </a:ext>
                    </a:extLst>
                  </p14:cNvPr>
                  <p14:cNvContentPartPr/>
                  <p14:nvPr/>
                </p14:nvContentPartPr>
                <p14:xfrm>
                  <a:off x="6437325" y="5387312"/>
                  <a:ext cx="1621800" cy="1108440"/>
                </p14:xfrm>
              </p:contentPart>
            </mc:Choice>
            <mc:Fallback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77E6DAE1-46F5-4AE6-AD7C-C285730E9B62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6419685" y="5369672"/>
                    <a:ext cx="1657440" cy="114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5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85B40AAF-82F2-419F-A15B-C92650138AF9}"/>
                      </a:ext>
                    </a:extLst>
                  </p14:cNvPr>
                  <p14:cNvContentPartPr/>
                  <p14:nvPr/>
                </p14:nvContentPartPr>
                <p14:xfrm>
                  <a:off x="7524525" y="5301272"/>
                  <a:ext cx="658800" cy="1203840"/>
                </p14:xfrm>
              </p:contentPart>
            </mc:Choice>
            <mc:Fallback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85B40AAF-82F2-419F-A15B-C92650138AF9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7506885" y="5283272"/>
                    <a:ext cx="694440" cy="1239480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D5E2332-7768-471F-BFF7-C557035D0C2C}"/>
                </a:ext>
              </a:extLst>
            </p:cNvPr>
            <p:cNvSpPr txBox="1"/>
            <p:nvPr/>
          </p:nvSpPr>
          <p:spPr>
            <a:xfrm>
              <a:off x="8183325" y="5941532"/>
              <a:ext cx="34681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Anything in front or between it must be a data.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239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6216900-A7C0-4877-9DF6-6E01FD89E4C7}"/>
              </a:ext>
            </a:extLst>
          </p:cNvPr>
          <p:cNvGrpSpPr/>
          <p:nvPr/>
        </p:nvGrpSpPr>
        <p:grpSpPr>
          <a:xfrm>
            <a:off x="1856778" y="764087"/>
            <a:ext cx="8478444" cy="1870016"/>
            <a:chOff x="1856778" y="764087"/>
            <a:chExt cx="8478444" cy="187001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6DE1690-9219-49CE-B276-B895ED7F28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51109" y="764087"/>
              <a:ext cx="6967264" cy="734649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68904EC-6608-440C-B610-23841F1E4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6778" y="1802883"/>
              <a:ext cx="8478444" cy="83122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5A4EA0-733B-4959-8EA2-E3056CC4F084}"/>
              </a:ext>
            </a:extLst>
          </p:cNvPr>
          <p:cNvGrpSpPr/>
          <p:nvPr/>
        </p:nvGrpSpPr>
        <p:grpSpPr>
          <a:xfrm>
            <a:off x="1702912" y="3429000"/>
            <a:ext cx="8786176" cy="2272478"/>
            <a:chOff x="1702912" y="3429000"/>
            <a:chExt cx="8786176" cy="227247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A3D702B-C7B1-429E-BF5D-05A2A6C7DD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89028" y="3429000"/>
              <a:ext cx="6491425" cy="919766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240056F-44E3-4E05-AF6E-B5B6E1D7D9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02912" y="4781713"/>
              <a:ext cx="8786176" cy="9197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8303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792C-2FE5-4C83-A710-140F3A79C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methods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6B285-3277-4C63-8AF6-D498B9AAE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C50147-00C7-4C16-922F-A3A32A2B9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61" y="1128451"/>
            <a:ext cx="8393363" cy="51171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800415-F959-45D7-9648-24ED62B28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5168" y="3204250"/>
            <a:ext cx="5044739" cy="2386504"/>
          </a:xfrm>
          <a:prstGeom prst="rect">
            <a:avLst/>
          </a:prstGeom>
          <a:effectLst>
            <a:glow rad="431800">
              <a:schemeClr val="accent1">
                <a:alpha val="58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6458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FC225-9642-410A-BDC8-362D67EF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026" y="207021"/>
            <a:ext cx="10918543" cy="1492132"/>
          </a:xfrm>
        </p:spPr>
        <p:txBody>
          <a:bodyPr/>
          <a:lstStyle/>
          <a:p>
            <a:r>
              <a:rPr lang="en-US" dirty="0"/>
              <a:t>Exercise (only </a:t>
            </a:r>
            <a:r>
              <a:rPr lang="en-US" dirty="0" err="1"/>
              <a:t>isEmpty</a:t>
            </a:r>
            <a:r>
              <a:rPr lang="en-US" dirty="0"/>
              <a:t>, length, head, tail, ::, ++  available)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8A5ADC-B915-4D59-8A13-2016B669F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386" y="1851829"/>
            <a:ext cx="9796327" cy="7786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BB0C02-2D3D-407B-A90B-7D3EA5B03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9386" y="2880529"/>
            <a:ext cx="9969646" cy="8968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E7DB48-6BF7-48B8-8CF7-40383034AA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386" y="4061891"/>
            <a:ext cx="10090608" cy="7355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0953F32-173C-4FA9-BA09-D51120F6D9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9386" y="4958756"/>
            <a:ext cx="7323573" cy="86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63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B134B-2754-404C-BCF7-11B985D5C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- </a:t>
            </a:r>
            <a:r>
              <a:rPr lang="en-US" dirty="0" err="1"/>
              <a:t>cont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EB6570-5DF0-436C-8BDA-0908D596E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678" y="1248100"/>
            <a:ext cx="10223370" cy="8813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D16E65-274B-424E-B046-6B45A6789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677" y="2330657"/>
            <a:ext cx="10223369" cy="8051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CEAF59-3235-4F0F-BAE5-61BE798962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1677" y="3258502"/>
            <a:ext cx="7691907" cy="8546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A0518E5-C4B8-4ABA-83D7-97CD722910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1677" y="4346271"/>
            <a:ext cx="7931916" cy="88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42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B4091-E5B0-4862-9969-0163D7D8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83C20-E59D-4FFA-A892-27D4BE2A1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FFB204-81D3-4792-8058-ED5AE6599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378" y="1150371"/>
            <a:ext cx="7501541" cy="53252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D70524-03ED-4C36-95DC-3AC852F5AC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5212" y="524187"/>
            <a:ext cx="1645110" cy="595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81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854</TotalTime>
  <Words>1302</Words>
  <Application>Microsoft Office PowerPoint</Application>
  <PresentationFormat>Widescreen</PresentationFormat>
  <Paragraphs>38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Gill Sans MT</vt:lpstr>
      <vt:lpstr>Impact</vt:lpstr>
      <vt:lpstr>Badge</vt:lpstr>
      <vt:lpstr>Data Structure for recursion</vt:lpstr>
      <vt:lpstr>List</vt:lpstr>
      <vt:lpstr>List access</vt:lpstr>
      <vt:lpstr>How to define a list?</vt:lpstr>
      <vt:lpstr>PowerPoint Presentation</vt:lpstr>
      <vt:lpstr>List methods </vt:lpstr>
      <vt:lpstr>Exercise (only isEmpty, length, head, tail, ::, ++  available)</vt:lpstr>
      <vt:lpstr>Exercise - cont</vt:lpstr>
      <vt:lpstr>List iteration</vt:lpstr>
      <vt:lpstr>Iterate to modify a list?</vt:lpstr>
      <vt:lpstr>Higher order methods MAP</vt:lpstr>
      <vt:lpstr>flatten</vt:lpstr>
      <vt:lpstr>Filter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Useful data types</dc:title>
  <dc:creator>Vishnu Kotrajaras</dc:creator>
  <cp:lastModifiedBy>Vishnu Kotrajaras</cp:lastModifiedBy>
  <cp:revision>31</cp:revision>
  <dcterms:created xsi:type="dcterms:W3CDTF">2022-02-21T05:28:58Z</dcterms:created>
  <dcterms:modified xsi:type="dcterms:W3CDTF">2022-02-28T05:41:37Z</dcterms:modified>
</cp:coreProperties>
</file>