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0" r:id="rId4"/>
    <p:sldId id="267" r:id="rId5"/>
    <p:sldId id="257" r:id="rId6"/>
    <p:sldId id="258" r:id="rId7"/>
    <p:sldId id="268" r:id="rId8"/>
    <p:sldId id="261" r:id="rId9"/>
    <p:sldId id="262" r:id="rId10"/>
    <p:sldId id="263" r:id="rId11"/>
    <p:sldId id="264" r:id="rId12"/>
    <p:sldId id="265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8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0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4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7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6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5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3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5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6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5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84D5-1A1B-409D-B7DB-B1D9746D1AAE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D378F-48C4-4CBB-8638-18E3B12D1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9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stage.jst.go.jp/article/elex/12/22/12_12.20150736/_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Machine Learning technique to improve performance of cache </a:t>
            </a:r>
            <a:r>
              <a:rPr lang="en-US" b="1" dirty="0" smtClean="0"/>
              <a:t>bypassing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29835"/>
            <a:ext cx="9144000" cy="1655762"/>
          </a:xfrm>
        </p:spPr>
        <p:txBody>
          <a:bodyPr/>
          <a:lstStyle/>
          <a:p>
            <a:r>
              <a:rPr lang="en-US" dirty="0" err="1" smtClean="0"/>
              <a:t>Warisa</a:t>
            </a:r>
            <a:r>
              <a:rPr lang="en-US" dirty="0" smtClean="0"/>
              <a:t> </a:t>
            </a:r>
            <a:r>
              <a:rPr lang="en-US" dirty="0" err="1" smtClean="0"/>
              <a:t>Sritriratanarak</a:t>
            </a:r>
            <a:r>
              <a:rPr lang="en-US" dirty="0" smtClean="0"/>
              <a:t> and Prabhas Chongstitvatana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9940" y="774047"/>
            <a:ext cx="8526949" cy="547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9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373" y="1132764"/>
            <a:ext cx="11794858" cy="508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5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using Machine Learning </a:t>
            </a:r>
          </a:p>
          <a:p>
            <a:r>
              <a:rPr lang="en-US" sz="3600" dirty="0" smtClean="0"/>
              <a:t>for decision to bypass Last Level Cache</a:t>
            </a:r>
          </a:p>
          <a:p>
            <a:r>
              <a:rPr lang="en-US" sz="3600" dirty="0" smtClean="0"/>
              <a:t>on Multi-core processors</a:t>
            </a:r>
          </a:p>
          <a:p>
            <a:r>
              <a:rPr lang="en-US" sz="3600" dirty="0" smtClean="0"/>
              <a:t>5.34% hit rate improvement</a:t>
            </a:r>
          </a:p>
          <a:p>
            <a:r>
              <a:rPr lang="en-US" sz="3600" dirty="0" smtClean="0"/>
              <a:t>across SPLASH2 benchmark combinations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0024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Sritriratanarak</a:t>
            </a:r>
            <a:r>
              <a:rPr lang="en-US" sz="3600" dirty="0"/>
              <a:t>, W., </a:t>
            </a:r>
            <a:r>
              <a:rPr lang="en-US" sz="3600" dirty="0" err="1"/>
              <a:t>Ekpanyapong</a:t>
            </a:r>
            <a:r>
              <a:rPr lang="en-US" sz="3600" dirty="0"/>
              <a:t>, M., and Chongstitvatana, P., "Applying SVM to Data Bypass Prediction in Multi </a:t>
            </a:r>
            <a:r>
              <a:rPr lang="en-US" sz="3600"/>
              <a:t>Core </a:t>
            </a:r>
            <a:r>
              <a:rPr lang="en-US" sz="3600" smtClean="0"/>
              <a:t>Last Level </a:t>
            </a:r>
            <a:r>
              <a:rPr lang="en-US" sz="3600" dirty="0"/>
              <a:t>Caches,"  </a:t>
            </a:r>
            <a:r>
              <a:rPr lang="en-US" sz="3600" dirty="0">
                <a:hlinkClick r:id="rId2"/>
              </a:rPr>
              <a:t>IEICE Electronics Express, Vol.12, No.22, 1-6</a:t>
            </a:r>
            <a:r>
              <a:rPr lang="en-US" sz="3600" dirty="0"/>
              <a:t>. (Nov 2015)</a:t>
            </a:r>
          </a:p>
        </p:txBody>
      </p:sp>
    </p:spTree>
    <p:extLst>
      <p:ext uri="{BB962C8B-B14F-4D97-AF65-F5344CB8AC3E}">
        <p14:creationId xmlns:p14="http://schemas.microsoft.com/office/powerpoint/2010/main" val="375905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 dirty="0"/>
              <a:t>Get to me 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200400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93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Last Level Cache bypassing</a:t>
            </a:r>
          </a:p>
          <a:p>
            <a:r>
              <a:rPr lang="en-US" sz="3600" dirty="0" smtClean="0"/>
              <a:t>non-inclusion cache</a:t>
            </a:r>
          </a:p>
          <a:p>
            <a:r>
              <a:rPr lang="en-US" sz="3600" dirty="0" smtClean="0"/>
              <a:t>multimedia applications </a:t>
            </a:r>
          </a:p>
          <a:p>
            <a:r>
              <a:rPr lang="en-US" sz="3600" dirty="0" smtClean="0"/>
              <a:t>multicore processors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81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008" y="1078174"/>
            <a:ext cx="10606947" cy="494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 machine learning</a:t>
            </a:r>
          </a:p>
          <a:p>
            <a:r>
              <a:rPr lang="en-US" sz="3600" dirty="0" smtClean="0"/>
              <a:t>Support Vector Machine</a:t>
            </a:r>
          </a:p>
          <a:p>
            <a:endParaRPr lang="en-US" sz="3600" dirty="0" smtClean="0"/>
          </a:p>
          <a:p>
            <a:r>
              <a:rPr lang="en-US" sz="3600" dirty="0" smtClean="0"/>
              <a:t>Running benchmarks</a:t>
            </a:r>
          </a:p>
          <a:p>
            <a:r>
              <a:rPr lang="en-US" sz="3600" dirty="0" smtClean="0"/>
              <a:t>Multi2Sim simulator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604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4798" y="1087186"/>
            <a:ext cx="6539328" cy="508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6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1289" y="1610436"/>
            <a:ext cx="9199010" cy="386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39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Address requested</a:t>
            </a:r>
          </a:p>
          <a:p>
            <a:r>
              <a:rPr lang="en-US" sz="3600" dirty="0" smtClean="0"/>
              <a:t>Program counter</a:t>
            </a:r>
          </a:p>
          <a:p>
            <a:r>
              <a:rPr lang="en-US" sz="3600" dirty="0" smtClean="0"/>
              <a:t>Address of previously requested data from the core</a:t>
            </a:r>
          </a:p>
          <a:p>
            <a:r>
              <a:rPr lang="en-US" sz="3600" dirty="0" smtClean="0"/>
              <a:t>Address of previously missed from L1</a:t>
            </a:r>
          </a:p>
          <a:p>
            <a:r>
              <a:rPr lang="en-US" sz="3600" dirty="0" smtClean="0"/>
              <a:t>Core number that requested data</a:t>
            </a:r>
          </a:p>
          <a:p>
            <a:r>
              <a:rPr lang="en-US" sz="3600" dirty="0" smtClean="0"/>
              <a:t>Access type: data/instruction</a:t>
            </a:r>
          </a:p>
          <a:p>
            <a:r>
              <a:rPr lang="en-US" sz="3600" dirty="0" smtClean="0"/>
              <a:t>Time of access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849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78926"/>
            <a:ext cx="12051257" cy="35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30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82891"/>
            <a:ext cx="12222624" cy="450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3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127</Words>
  <Application>Microsoft Office PowerPoint</Application>
  <PresentationFormat>Widescreen</PresentationFormat>
  <Paragraphs>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Machine Learning technique to improve performance of cache bypassing</vt:lpstr>
      <vt:lpstr>PowerPoint Presentation</vt:lpstr>
      <vt:lpstr>PowerPoint Presentation</vt:lpstr>
      <vt:lpstr>Tools</vt:lpstr>
      <vt:lpstr>PowerPoint Presentation</vt:lpstr>
      <vt:lpstr>PowerPoint Presentation</vt:lpstr>
      <vt:lpstr>Features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  <vt:lpstr>More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technique to improve performance of cache bypassing</dc:title>
  <dc:creator>P C</dc:creator>
  <cp:lastModifiedBy>P C</cp:lastModifiedBy>
  <cp:revision>4</cp:revision>
  <dcterms:created xsi:type="dcterms:W3CDTF">2016-08-05T11:57:19Z</dcterms:created>
  <dcterms:modified xsi:type="dcterms:W3CDTF">2016-08-05T12:38:36Z</dcterms:modified>
</cp:coreProperties>
</file>