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4" r:id="rId3"/>
    <p:sldId id="257" r:id="rId4"/>
    <p:sldId id="258" r:id="rId5"/>
    <p:sldId id="259" r:id="rId6"/>
    <p:sldId id="266" r:id="rId7"/>
    <p:sldId id="267" r:id="rId8"/>
    <p:sldId id="268" r:id="rId9"/>
    <p:sldId id="260" r:id="rId10"/>
    <p:sldId id="261" r:id="rId11"/>
    <p:sldId id="269" r:id="rId12"/>
    <p:sldId id="270" r:id="rId13"/>
    <p:sldId id="271" r:id="rId14"/>
    <p:sldId id="262" r:id="rId15"/>
    <p:sldId id="272" r:id="rId16"/>
    <p:sldId id="263" r:id="rId17"/>
    <p:sldId id="264" r:id="rId18"/>
    <p:sldId id="27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8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9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504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397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8521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3039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80815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001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544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36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2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84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332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4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76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884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60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11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13D81E-7197-47FD-934D-835983E883EC}" type="datetimeFigureOut">
              <a:rPr lang="en-US" smtClean="0"/>
              <a:t>7/23/2018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304713-6755-48BE-AD13-85458A8AE2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5238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AI empowering business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1074"/>
            <a:ext cx="9144000" cy="1655762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smtClean="0"/>
              <a:t>Prabhas Chongstitvatana</a:t>
            </a:r>
          </a:p>
          <a:p>
            <a:r>
              <a:rPr lang="en-US" sz="3200" b="1" dirty="0" smtClean="0"/>
              <a:t>Faculty of Engineering</a:t>
            </a:r>
          </a:p>
          <a:p>
            <a:r>
              <a:rPr lang="en-US" sz="3200" b="1" dirty="0" err="1" smtClean="0"/>
              <a:t>Chulalongkorn</a:t>
            </a:r>
            <a:endParaRPr lang="en-US" sz="3200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94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 smtClean="0"/>
              <a:t>Learning = use past experience</a:t>
            </a:r>
          </a:p>
          <a:p>
            <a:endParaRPr lang="en-US" sz="3600" b="1" dirty="0" smtClean="0"/>
          </a:p>
          <a:p>
            <a:r>
              <a:rPr lang="en-US" sz="3600" b="1" dirty="0" smtClean="0"/>
              <a:t>neural network</a:t>
            </a:r>
          </a:p>
          <a:p>
            <a:r>
              <a:rPr lang="en-US" sz="3600" b="1" dirty="0" smtClean="0"/>
              <a:t>deep learning = many layers of NN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4538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44" y="933986"/>
            <a:ext cx="8982848" cy="5262957"/>
          </a:xfrm>
        </p:spPr>
      </p:pic>
    </p:spTree>
    <p:extLst>
      <p:ext uri="{BB962C8B-B14F-4D97-AF65-F5344CB8AC3E}">
        <p14:creationId xmlns:p14="http://schemas.microsoft.com/office/powerpoint/2010/main" val="162983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85110" y="5166954"/>
            <a:ext cx="8534400" cy="1507067"/>
          </a:xfrm>
        </p:spPr>
        <p:txBody>
          <a:bodyPr/>
          <a:lstStyle/>
          <a:p>
            <a:r>
              <a:rPr lang="en-US" dirty="0" smtClean="0"/>
              <a:t>Neuron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925" y="702469"/>
            <a:ext cx="7453343" cy="4252590"/>
          </a:xfrm>
        </p:spPr>
      </p:pic>
    </p:spTree>
    <p:extLst>
      <p:ext uri="{BB962C8B-B14F-4D97-AF65-F5344CB8AC3E}">
        <p14:creationId xmlns:p14="http://schemas.microsoft.com/office/powerpoint/2010/main" val="40017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9619" y="5508240"/>
            <a:ext cx="8534400" cy="1507067"/>
          </a:xfrm>
        </p:spPr>
        <p:txBody>
          <a:bodyPr/>
          <a:lstStyle/>
          <a:p>
            <a:r>
              <a:rPr lang="en-US" dirty="0" smtClean="0"/>
              <a:t>Deep learning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619" y="210066"/>
            <a:ext cx="9850433" cy="5298174"/>
          </a:xfrm>
        </p:spPr>
      </p:pic>
    </p:spTree>
    <p:extLst>
      <p:ext uri="{BB962C8B-B14F-4D97-AF65-F5344CB8AC3E}">
        <p14:creationId xmlns:p14="http://schemas.microsoft.com/office/powerpoint/2010/main" val="627286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 of NN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 smtClean="0"/>
              <a:t>person identification</a:t>
            </a:r>
          </a:p>
          <a:p>
            <a:r>
              <a:rPr lang="en-US" sz="3600" b="1" dirty="0" smtClean="0"/>
              <a:t>speech recognition</a:t>
            </a:r>
          </a:p>
          <a:p>
            <a:r>
              <a:rPr lang="en-US" sz="3600" b="1" dirty="0" smtClean="0"/>
              <a:t>automatic assistance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85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389" y="605481"/>
            <a:ext cx="10703222" cy="5484985"/>
          </a:xfrm>
        </p:spPr>
      </p:pic>
    </p:spTree>
    <p:extLst>
      <p:ext uri="{BB962C8B-B14F-4D97-AF65-F5344CB8AC3E}">
        <p14:creationId xmlns:p14="http://schemas.microsoft.com/office/powerpoint/2010/main" val="178625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569" y="4734467"/>
            <a:ext cx="8534400" cy="1507067"/>
          </a:xfrm>
        </p:spPr>
        <p:txBody>
          <a:bodyPr/>
          <a:lstStyle/>
          <a:p>
            <a:r>
              <a:rPr lang="en-US" dirty="0" smtClean="0"/>
              <a:t>AI 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719" y="685800"/>
            <a:ext cx="11252415" cy="3615267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pro </a:t>
            </a:r>
          </a:p>
          <a:p>
            <a:endParaRPr lang="en-US" sz="4000" b="1" dirty="0" smtClean="0"/>
          </a:p>
          <a:p>
            <a:r>
              <a:rPr lang="en-US" sz="4000" b="1" dirty="0" smtClean="0"/>
              <a:t>new service innovation</a:t>
            </a:r>
          </a:p>
          <a:p>
            <a:r>
              <a:rPr lang="en-US" sz="4000" b="1" dirty="0" smtClean="0"/>
              <a:t>efficient business operation</a:t>
            </a:r>
          </a:p>
          <a:p>
            <a:r>
              <a:rPr lang="en-US" sz="4000" b="1" dirty="0" smtClean="0"/>
              <a:t>support management decision in real-time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3595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Difficulty in using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con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data and privacy</a:t>
            </a:r>
          </a:p>
          <a:p>
            <a:r>
              <a:rPr lang="en-US" sz="3200" b="1" dirty="0" smtClean="0"/>
              <a:t>accountability </a:t>
            </a:r>
          </a:p>
          <a:p>
            <a:r>
              <a:rPr lang="en-US" sz="3200" b="1" dirty="0" smtClean="0"/>
              <a:t>expensive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5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Search  “Prabhas Chongstitvatana”</a:t>
            </a:r>
          </a:p>
          <a:p>
            <a:r>
              <a:rPr lang="en-US" sz="3600" b="1" dirty="0"/>
              <a:t>Go to me </a:t>
            </a:r>
            <a:r>
              <a:rPr lang="en-US" sz="3600" b="1" dirty="0" smtClean="0"/>
              <a:t>homepage</a:t>
            </a:r>
          </a:p>
          <a:p>
            <a:r>
              <a:rPr lang="en-US" sz="3600" b="1" dirty="0" smtClean="0"/>
              <a:t>Thank you</a:t>
            </a:r>
            <a:endParaRPr lang="en-US" sz="3600" b="1" dirty="0"/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216" y="3505200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47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can get this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dirty="0"/>
              <a:t>Search  “Prabhas Chongstitvatana”</a:t>
            </a:r>
          </a:p>
          <a:p>
            <a:r>
              <a:rPr lang="en-US" sz="3600" b="1" dirty="0"/>
              <a:t>Go to me homepage</a:t>
            </a:r>
          </a:p>
          <a:p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558" y="1858204"/>
            <a:ext cx="2528108" cy="26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0709" y="4882748"/>
            <a:ext cx="8534400" cy="1507067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0709" y="1068860"/>
            <a:ext cx="8534400" cy="3615267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AI is a multi-dimension tool</a:t>
            </a:r>
          </a:p>
          <a:p>
            <a:r>
              <a:rPr lang="en-US" sz="3200" b="1" dirty="0" smtClean="0"/>
              <a:t>how a program can be intelligent?</a:t>
            </a:r>
          </a:p>
          <a:p>
            <a:r>
              <a:rPr lang="en-US" sz="3200" b="1" dirty="0" smtClean="0"/>
              <a:t>reasoning = logic</a:t>
            </a:r>
          </a:p>
          <a:p>
            <a:r>
              <a:rPr lang="en-US" sz="3200" b="1" dirty="0" smtClean="0"/>
              <a:t>automatic execution of business logic</a:t>
            </a:r>
          </a:p>
          <a:p>
            <a:r>
              <a:rPr lang="en-US" sz="3200" b="1" dirty="0" smtClean="0"/>
              <a:t>use "past-experience" by learning from data</a:t>
            </a:r>
          </a:p>
          <a:p>
            <a:r>
              <a:rPr lang="en-US" sz="3200" b="1" dirty="0" smtClean="0"/>
              <a:t>pro and con of AI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1056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intelligence?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smtClean="0"/>
              <a:t>intelligence = human-like decision</a:t>
            </a:r>
          </a:p>
          <a:p>
            <a:r>
              <a:rPr lang="en-US" sz="3200" b="1" dirty="0" smtClean="0"/>
              <a:t>Intelligence = human-like reasoning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26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Intelligence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1" y="685800"/>
            <a:ext cx="9547183" cy="3615267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reasoning = logic</a:t>
            </a:r>
          </a:p>
          <a:p>
            <a:r>
              <a:rPr lang="en-US" sz="3200" b="1" dirty="0" smtClean="0"/>
              <a:t>if this then that</a:t>
            </a:r>
          </a:p>
          <a:p>
            <a:r>
              <a:rPr lang="en-US" sz="3200" b="1" dirty="0" smtClean="0"/>
              <a:t>represent domain of interest in computer</a:t>
            </a:r>
          </a:p>
          <a:p>
            <a:r>
              <a:rPr lang="en-US" sz="3200" b="1" dirty="0" smtClean="0"/>
              <a:t>search for optimal condition in "state-space"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2953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State space of 15-puzzle game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01086"/>
            <a:ext cx="10601169" cy="3706838"/>
          </a:xfrm>
        </p:spPr>
      </p:pic>
    </p:spTree>
    <p:extLst>
      <p:ext uri="{BB962C8B-B14F-4D97-AF65-F5344CB8AC3E}">
        <p14:creationId xmlns:p14="http://schemas.microsoft.com/office/powerpoint/2010/main" val="182171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78" y="565234"/>
            <a:ext cx="7655069" cy="5741301"/>
          </a:xfrm>
        </p:spPr>
      </p:pic>
    </p:spTree>
    <p:extLst>
      <p:ext uri="{BB962C8B-B14F-4D97-AF65-F5344CB8AC3E}">
        <p14:creationId xmlns:p14="http://schemas.microsoft.com/office/powerpoint/2010/main" val="32740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Reasoning </a:t>
            </a:r>
            <a:br>
              <a:rPr lang="en-US" dirty="0" smtClean="0"/>
            </a:br>
            <a:r>
              <a:rPr lang="en-US" dirty="0" smtClean="0"/>
              <a:t>by logic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253" y="70538"/>
            <a:ext cx="5387547" cy="6787462"/>
          </a:xfrm>
        </p:spPr>
      </p:pic>
    </p:spTree>
    <p:extLst>
      <p:ext uri="{BB962C8B-B14F-4D97-AF65-F5344CB8AC3E}">
        <p14:creationId xmlns:p14="http://schemas.microsoft.com/office/powerpoint/2010/main" val="99520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4858035"/>
            <a:ext cx="8534400" cy="1507067"/>
          </a:xfrm>
        </p:spPr>
        <p:txBody>
          <a:bodyPr/>
          <a:lstStyle/>
          <a:p>
            <a:r>
              <a:rPr lang="en-US" dirty="0" smtClean="0"/>
              <a:t>Examples of 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 smtClean="0"/>
              <a:t>automatic execution of business logic</a:t>
            </a:r>
          </a:p>
          <a:p>
            <a:r>
              <a:rPr lang="en-US" sz="3200" b="1" dirty="0" smtClean="0"/>
              <a:t>Monitoring real-time events</a:t>
            </a:r>
          </a:p>
          <a:p>
            <a:endParaRPr lang="en-US" sz="3200" b="1" dirty="0" smtClean="0"/>
          </a:p>
          <a:p>
            <a:pPr marL="0" indent="0">
              <a:buNone/>
            </a:pPr>
            <a:r>
              <a:rPr lang="en-US" sz="3200" b="1" dirty="0" smtClean="0"/>
              <a:t>example</a:t>
            </a:r>
          </a:p>
          <a:p>
            <a:r>
              <a:rPr lang="en-US" sz="3200" b="1" dirty="0" smtClean="0"/>
              <a:t>checking sale-promotion conditions</a:t>
            </a:r>
          </a:p>
          <a:p>
            <a:r>
              <a:rPr lang="en-US" sz="3200" b="1" dirty="0" smtClean="0"/>
              <a:t>evaluate loan application</a:t>
            </a:r>
          </a:p>
          <a:p>
            <a:r>
              <a:rPr lang="en-US" sz="3200" b="1" dirty="0" smtClean="0"/>
              <a:t>verify human-user of bank account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12465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37</TotalTime>
  <Words>185</Words>
  <Application>Microsoft Office PowerPoint</Application>
  <PresentationFormat>Widescreen</PresentationFormat>
  <Paragraphs>61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Century Gothic</vt:lpstr>
      <vt:lpstr>Wingdings 3</vt:lpstr>
      <vt:lpstr>Slice</vt:lpstr>
      <vt:lpstr>AI empowering business</vt:lpstr>
      <vt:lpstr>You can get this presentation</vt:lpstr>
      <vt:lpstr>Outline</vt:lpstr>
      <vt:lpstr>What is intelligence?</vt:lpstr>
      <vt:lpstr>Intelligence</vt:lpstr>
      <vt:lpstr>State space of 15-puzzle game</vt:lpstr>
      <vt:lpstr>PowerPoint Presentation</vt:lpstr>
      <vt:lpstr>Reasoning  by logic</vt:lpstr>
      <vt:lpstr>Examples of AI</vt:lpstr>
      <vt:lpstr>Learning</vt:lpstr>
      <vt:lpstr>PowerPoint Presentation</vt:lpstr>
      <vt:lpstr>Neuron model</vt:lpstr>
      <vt:lpstr>Deep learning</vt:lpstr>
      <vt:lpstr>Applications of NN</vt:lpstr>
      <vt:lpstr>PowerPoint Presentation</vt:lpstr>
      <vt:lpstr>AI advantages</vt:lpstr>
      <vt:lpstr>Difficulty in using AI</vt:lpstr>
      <vt:lpstr>More Information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 empowering business</dc:title>
  <dc:creator>Prabhas Chongstitvatana</dc:creator>
  <cp:lastModifiedBy>Prabhas Chongstitvatana</cp:lastModifiedBy>
  <cp:revision>7</cp:revision>
  <dcterms:created xsi:type="dcterms:W3CDTF">2018-07-23T06:25:16Z</dcterms:created>
  <dcterms:modified xsi:type="dcterms:W3CDTF">2018-07-23T07:02:27Z</dcterms:modified>
</cp:coreProperties>
</file>