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1253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9048-3BAE-44C2-A6F9-64D1D367EB0C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2563-ADE4-4C60-BF21-7AC8EAE55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24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9048-3BAE-44C2-A6F9-64D1D367EB0C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2563-ADE4-4C60-BF21-7AC8EAE55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444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9048-3BAE-44C2-A6F9-64D1D367EB0C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2563-ADE4-4C60-BF21-7AC8EAE55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283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9048-3BAE-44C2-A6F9-64D1D367EB0C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2563-ADE4-4C60-BF21-7AC8EAE55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1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9048-3BAE-44C2-A6F9-64D1D367EB0C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2563-ADE4-4C60-BF21-7AC8EAE55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0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9048-3BAE-44C2-A6F9-64D1D367EB0C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2563-ADE4-4C60-BF21-7AC8EAE55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81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9048-3BAE-44C2-A6F9-64D1D367EB0C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2563-ADE4-4C60-BF21-7AC8EAE55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09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9048-3BAE-44C2-A6F9-64D1D367EB0C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2563-ADE4-4C60-BF21-7AC8EAE55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4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9048-3BAE-44C2-A6F9-64D1D367EB0C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2563-ADE4-4C60-BF21-7AC8EAE55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4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9048-3BAE-44C2-A6F9-64D1D367EB0C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2563-ADE4-4C60-BF21-7AC8EAE55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866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9048-3BAE-44C2-A6F9-64D1D367EB0C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2563-ADE4-4C60-BF21-7AC8EAE55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5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49048-3BAE-44C2-A6F9-64D1D367EB0C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B2563-ADE4-4C60-BF21-7AC8EAE55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9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.eng.chula.ac.th/faculty/pjw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make a chip programmable?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Prabhas</a:t>
            </a:r>
            <a:r>
              <a:rPr lang="en-US" dirty="0" smtClean="0"/>
              <a:t> </a:t>
            </a:r>
            <a:r>
              <a:rPr lang="en-US" dirty="0" err="1" smtClean="0"/>
              <a:t>Chongstitvatana</a:t>
            </a:r>
            <a:endParaRPr lang="en-US" dirty="0" smtClean="0"/>
          </a:p>
          <a:p>
            <a:r>
              <a:rPr lang="en-US" dirty="0" err="1" smtClean="0"/>
              <a:t>Chulalongkorn</a:t>
            </a:r>
            <a:r>
              <a:rPr lang="en-US" dirty="0" smtClean="0"/>
              <a:t> University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606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Today’s materials</a:t>
            </a:r>
          </a:p>
          <a:p>
            <a:r>
              <a:rPr lang="en-US" dirty="0" smtClean="0">
                <a:hlinkClick r:id="rId2"/>
              </a:rPr>
              <a:t>http://www.cp.eng.chula.ac.th/faculty/pjw/</a:t>
            </a:r>
            <a:endParaRPr lang="en-US" dirty="0" smtClean="0"/>
          </a:p>
          <a:p>
            <a:r>
              <a:rPr lang="en-US" dirty="0" smtClean="0"/>
              <a:t>http://db.tt/KkA9YVbF</a:t>
            </a:r>
          </a:p>
          <a:p>
            <a:r>
              <a:rPr lang="en-US" dirty="0" smtClean="0"/>
              <a:t>Or search “</a:t>
            </a:r>
            <a:r>
              <a:rPr lang="en-US" dirty="0" err="1" smtClean="0"/>
              <a:t>Prabhas</a:t>
            </a:r>
            <a:r>
              <a:rPr lang="en-US" dirty="0" smtClean="0"/>
              <a:t> </a:t>
            </a:r>
            <a:r>
              <a:rPr lang="en-US" dirty="0" err="1" smtClean="0"/>
              <a:t>Chongstitvatana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268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"program"</a:t>
            </a:r>
          </a:p>
          <a:p>
            <a:r>
              <a:rPr lang="en-US" dirty="0" smtClean="0"/>
              <a:t>Programmable computers</a:t>
            </a:r>
          </a:p>
          <a:p>
            <a:pPr lvl="1"/>
            <a:r>
              <a:rPr lang="en-US" dirty="0" smtClean="0"/>
              <a:t>how the "</a:t>
            </a:r>
            <a:r>
              <a:rPr lang="en-US" dirty="0" err="1" smtClean="0"/>
              <a:t>funtional</a:t>
            </a:r>
            <a:r>
              <a:rPr lang="en-US" dirty="0" smtClean="0"/>
              <a:t> units" are used</a:t>
            </a:r>
          </a:p>
          <a:p>
            <a:pPr lvl="1"/>
            <a:r>
              <a:rPr lang="en-US" dirty="0" smtClean="0"/>
              <a:t>how to "specify" this </a:t>
            </a:r>
            <a:r>
              <a:rPr lang="en-US" dirty="0" err="1" smtClean="0"/>
              <a:t>behaviour</a:t>
            </a:r>
            <a:endParaRPr lang="en-US" dirty="0" smtClean="0"/>
          </a:p>
          <a:p>
            <a:r>
              <a:rPr lang="en-US" dirty="0"/>
              <a:t>H</a:t>
            </a:r>
            <a:r>
              <a:rPr lang="en-US" dirty="0" smtClean="0"/>
              <a:t>ow to </a:t>
            </a:r>
            <a:r>
              <a:rPr lang="en-US" dirty="0" err="1" smtClean="0"/>
              <a:t>softwired</a:t>
            </a:r>
            <a:endParaRPr lang="en-US" dirty="0" smtClean="0"/>
          </a:p>
          <a:p>
            <a:r>
              <a:rPr lang="en-US" dirty="0" smtClean="0"/>
              <a:t>Compiler technology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658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Program at low level  </a:t>
            </a:r>
          </a:p>
          <a:p>
            <a:r>
              <a:rPr lang="en-US" dirty="0" smtClean="0"/>
              <a:t>(calculator programming)</a:t>
            </a:r>
          </a:p>
          <a:p>
            <a:r>
              <a:rPr lang="en-US" dirty="0"/>
              <a:t>A</a:t>
            </a:r>
            <a:r>
              <a:rPr lang="en-US" dirty="0" smtClean="0"/>
              <a:t>ssembly language  (gentle intro)</a:t>
            </a:r>
          </a:p>
          <a:p>
            <a:r>
              <a:rPr lang="en-US" dirty="0"/>
              <a:t>M</a:t>
            </a:r>
            <a:r>
              <a:rPr lang="en-US" dirty="0" smtClean="0"/>
              <a:t>ix high-low</a:t>
            </a:r>
          </a:p>
          <a:p>
            <a:endParaRPr lang="en-US" dirty="0" smtClean="0"/>
          </a:p>
          <a:p>
            <a:r>
              <a:rPr lang="en-US" dirty="0" smtClean="0"/>
              <a:t>microprogramming examples</a:t>
            </a:r>
          </a:p>
          <a:p>
            <a:r>
              <a:rPr lang="en-US" dirty="0" smtClean="0"/>
              <a:t>how to generate a scanner from dictionary</a:t>
            </a:r>
          </a:p>
          <a:p>
            <a:r>
              <a:rPr lang="en-US" dirty="0" smtClean="0"/>
              <a:t>how to generate a parser from grammar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373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89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How to make a chip programmable?</vt:lpstr>
      <vt:lpstr>Topics</vt:lpstr>
      <vt:lpstr>Topics</vt:lpstr>
      <vt:lpstr>Demo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make a chip programmable?</dc:title>
  <dc:creator>prabhas</dc:creator>
  <cp:lastModifiedBy>prabhas</cp:lastModifiedBy>
  <cp:revision>1</cp:revision>
  <dcterms:created xsi:type="dcterms:W3CDTF">2013-03-06T00:40:22Z</dcterms:created>
  <dcterms:modified xsi:type="dcterms:W3CDTF">2013-03-06T00:47:57Z</dcterms:modified>
</cp:coreProperties>
</file>