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0" r:id="rId14"/>
    <p:sldId id="271" r:id="rId15"/>
    <p:sldId id="272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23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4E61-C753-4F03-BE00-71152A528DA5}" type="datetimeFigureOut">
              <a:rPr lang="en-US" smtClean="0"/>
              <a:t>20-Nov-14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8706-32FE-4CFC-8C22-C550A242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0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4E61-C753-4F03-BE00-71152A528DA5}" type="datetimeFigureOut">
              <a:rPr lang="en-US" smtClean="0"/>
              <a:t>20-Nov-14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8706-32FE-4CFC-8C22-C550A242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2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4E61-C753-4F03-BE00-71152A528DA5}" type="datetimeFigureOut">
              <a:rPr lang="en-US" smtClean="0"/>
              <a:t>20-Nov-14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8706-32FE-4CFC-8C22-C550A242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0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4E61-C753-4F03-BE00-71152A528DA5}" type="datetimeFigureOut">
              <a:rPr lang="en-US" smtClean="0"/>
              <a:t>20-Nov-14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8706-32FE-4CFC-8C22-C550A242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0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4E61-C753-4F03-BE00-71152A528DA5}" type="datetimeFigureOut">
              <a:rPr lang="en-US" smtClean="0"/>
              <a:t>20-Nov-14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8706-32FE-4CFC-8C22-C550A242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86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4E61-C753-4F03-BE00-71152A528DA5}" type="datetimeFigureOut">
              <a:rPr lang="en-US" smtClean="0"/>
              <a:t>20-Nov-14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8706-32FE-4CFC-8C22-C550A242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5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4E61-C753-4F03-BE00-71152A528DA5}" type="datetimeFigureOut">
              <a:rPr lang="en-US" smtClean="0"/>
              <a:t>20-Nov-14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8706-32FE-4CFC-8C22-C550A242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01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4E61-C753-4F03-BE00-71152A528DA5}" type="datetimeFigureOut">
              <a:rPr lang="en-US" smtClean="0"/>
              <a:t>20-Nov-14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8706-32FE-4CFC-8C22-C550A242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7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4E61-C753-4F03-BE00-71152A528DA5}" type="datetimeFigureOut">
              <a:rPr lang="en-US" smtClean="0"/>
              <a:t>20-Nov-14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8706-32FE-4CFC-8C22-C550A242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4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4E61-C753-4F03-BE00-71152A528DA5}" type="datetimeFigureOut">
              <a:rPr lang="en-US" smtClean="0"/>
              <a:t>20-Nov-14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8706-32FE-4CFC-8C22-C550A242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4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4E61-C753-4F03-BE00-71152A528DA5}" type="datetimeFigureOut">
              <a:rPr lang="en-US" smtClean="0"/>
              <a:t>20-Nov-14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8706-32FE-4CFC-8C22-C550A242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0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34E61-C753-4F03-BE00-71152A528DA5}" type="datetimeFigureOut">
              <a:rPr lang="en-US" smtClean="0"/>
              <a:t>20-Nov-14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C8706-32FE-4CFC-8C22-C550A2421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0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Turn Research into Product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Prabhas</a:t>
            </a:r>
            <a:r>
              <a:rPr lang="en-US" dirty="0" smtClean="0"/>
              <a:t> </a:t>
            </a:r>
            <a:r>
              <a:rPr lang="en-US" dirty="0" err="1" smtClean="0"/>
              <a:t>Chongstitvatana</a:t>
            </a:r>
            <a:endParaRPr lang="en-US" dirty="0" smtClean="0"/>
          </a:p>
          <a:p>
            <a:r>
              <a:rPr lang="en-US" dirty="0" err="1" smtClean="0"/>
              <a:t>Chulalongkorn</a:t>
            </a:r>
            <a:r>
              <a:rPr lang="en-US" dirty="0" smtClean="0"/>
              <a:t>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27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</a:t>
            </a:r>
            <a:r>
              <a:rPr lang="en-US" sz="3600" dirty="0" smtClean="0"/>
              <a:t>reate </a:t>
            </a:r>
            <a:r>
              <a:rPr lang="en-US" sz="3600" dirty="0"/>
              <a:t>community around one product</a:t>
            </a:r>
          </a:p>
        </p:txBody>
      </p:sp>
    </p:spTree>
    <p:extLst>
      <p:ext uri="{BB962C8B-B14F-4D97-AF65-F5344CB8AC3E}">
        <p14:creationId xmlns:p14="http://schemas.microsoft.com/office/powerpoint/2010/main" val="2851597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can I </a:t>
            </a:r>
            <a:r>
              <a:rPr lang="en-US" dirty="0" smtClean="0"/>
              <a:t>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practice </a:t>
            </a:r>
            <a:r>
              <a:rPr lang="en-US" sz="3600" dirty="0"/>
              <a:t>make perfect</a:t>
            </a:r>
          </a:p>
          <a:p>
            <a:r>
              <a:rPr lang="en-US" sz="3600" dirty="0" smtClean="0"/>
              <a:t>reward </a:t>
            </a:r>
            <a:r>
              <a:rPr lang="en-US" sz="3600" dirty="0"/>
              <a:t>is long term</a:t>
            </a:r>
          </a:p>
          <a:p>
            <a:r>
              <a:rPr lang="en-US" sz="3600" dirty="0" smtClean="0"/>
              <a:t>how </a:t>
            </a:r>
            <a:r>
              <a:rPr lang="en-US" sz="3600" dirty="0"/>
              <a:t>to keep going</a:t>
            </a:r>
          </a:p>
          <a:p>
            <a:r>
              <a:rPr lang="en-US" sz="3600" dirty="0" smtClean="0"/>
              <a:t>research </a:t>
            </a:r>
            <a:r>
              <a:rPr lang="en-US" sz="3600" dirty="0"/>
              <a:t>fund is not the end</a:t>
            </a:r>
          </a:p>
          <a:p>
            <a:r>
              <a:rPr lang="en-US" sz="3600" dirty="0" smtClean="0"/>
              <a:t>produce </a:t>
            </a:r>
            <a:r>
              <a:rPr lang="en-US" sz="3600" dirty="0"/>
              <a:t>output </a:t>
            </a:r>
            <a:r>
              <a:rPr lang="en-US" sz="3600" dirty="0" smtClean="0"/>
              <a:t>regularly</a:t>
            </a:r>
            <a:endParaRPr lang="en-US" sz="3600" dirty="0"/>
          </a:p>
          <a:p>
            <a:r>
              <a:rPr lang="en-US" sz="3600" dirty="0" smtClean="0"/>
              <a:t>be </a:t>
            </a:r>
            <a:r>
              <a:rPr lang="en-US" sz="3600" dirty="0"/>
              <a:t>patient</a:t>
            </a:r>
          </a:p>
        </p:txBody>
      </p:sp>
    </p:spTree>
    <p:extLst>
      <p:ext uri="{BB962C8B-B14F-4D97-AF65-F5344CB8AC3E}">
        <p14:creationId xmlns:p14="http://schemas.microsoft.com/office/powerpoint/2010/main" val="2702381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government should </a:t>
            </a:r>
            <a:r>
              <a:rPr lang="en-US" dirty="0" smtClean="0"/>
              <a:t>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put </a:t>
            </a:r>
            <a:r>
              <a:rPr lang="en-US" sz="3600" dirty="0"/>
              <a:t>Industry and University together</a:t>
            </a:r>
          </a:p>
          <a:p>
            <a:r>
              <a:rPr lang="en-US" sz="3600" dirty="0" smtClean="0"/>
              <a:t>by </a:t>
            </a:r>
            <a:r>
              <a:rPr lang="en-US" sz="3600" dirty="0"/>
              <a:t>creating common goal</a:t>
            </a:r>
          </a:p>
          <a:p>
            <a:r>
              <a:rPr lang="en-US" sz="3600" dirty="0" smtClean="0"/>
              <a:t>by </a:t>
            </a:r>
            <a:r>
              <a:rPr lang="en-US" sz="3600" dirty="0"/>
              <a:t>goal-driven investment</a:t>
            </a:r>
          </a:p>
          <a:p>
            <a:r>
              <a:rPr lang="en-US" sz="3600" dirty="0" smtClean="0"/>
              <a:t>develop </a:t>
            </a:r>
            <a:r>
              <a:rPr lang="en-US" sz="3600" dirty="0"/>
              <a:t>HR in Science and Tech</a:t>
            </a:r>
          </a:p>
          <a:p>
            <a:r>
              <a:rPr lang="en-US" sz="3600" dirty="0" smtClean="0"/>
              <a:t>align </a:t>
            </a:r>
            <a:r>
              <a:rPr lang="en-US" sz="3600" dirty="0"/>
              <a:t>HR goal and Economic</a:t>
            </a:r>
          </a:p>
        </p:txBody>
      </p:sp>
    </p:spTree>
    <p:extLst>
      <p:ext uri="{BB962C8B-B14F-4D97-AF65-F5344CB8AC3E}">
        <p14:creationId xmlns:p14="http://schemas.microsoft.com/office/powerpoint/2010/main" val="914828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Tips for </a:t>
            </a:r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be </a:t>
            </a:r>
            <a:r>
              <a:rPr lang="en-US" sz="3600" dirty="0"/>
              <a:t>focus</a:t>
            </a:r>
          </a:p>
          <a:p>
            <a:r>
              <a:rPr lang="en-US" sz="3600" dirty="0" smtClean="0"/>
              <a:t>do </a:t>
            </a:r>
            <a:r>
              <a:rPr lang="en-US" sz="3600" dirty="0"/>
              <a:t>what your advisor is good</a:t>
            </a:r>
          </a:p>
          <a:p>
            <a:r>
              <a:rPr lang="en-US" sz="3600" dirty="0" smtClean="0"/>
              <a:t>read </a:t>
            </a:r>
            <a:r>
              <a:rPr lang="en-US" sz="3600" dirty="0"/>
              <a:t>more</a:t>
            </a:r>
          </a:p>
          <a:p>
            <a:r>
              <a:rPr lang="en-US" sz="3600" dirty="0" smtClean="0"/>
              <a:t>perform </a:t>
            </a:r>
            <a:r>
              <a:rPr lang="en-US" sz="3600" dirty="0"/>
              <a:t>simple experiment</a:t>
            </a:r>
          </a:p>
          <a:p>
            <a:r>
              <a:rPr lang="en-US" sz="3600" dirty="0" smtClean="0"/>
              <a:t>write </a:t>
            </a:r>
            <a:r>
              <a:rPr lang="en-US" sz="3600" dirty="0"/>
              <a:t>everyday</a:t>
            </a:r>
          </a:p>
        </p:txBody>
      </p:sp>
    </p:spTree>
    <p:extLst>
      <p:ext uri="{BB962C8B-B14F-4D97-AF65-F5344CB8AC3E}">
        <p14:creationId xmlns:p14="http://schemas.microsoft.com/office/powerpoint/2010/main" val="2266605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Tips of young </a:t>
            </a:r>
            <a:r>
              <a:rPr lang="en-US" dirty="0" smtClean="0"/>
              <a:t>staffs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get </a:t>
            </a:r>
            <a:r>
              <a:rPr lang="en-US" sz="3600" dirty="0"/>
              <a:t>funding, it is a short </a:t>
            </a:r>
            <a:r>
              <a:rPr lang="en-US" sz="3600" dirty="0" smtClean="0"/>
              <a:t>term goal</a:t>
            </a:r>
            <a:endParaRPr lang="en-US" sz="3600" dirty="0"/>
          </a:p>
          <a:p>
            <a:r>
              <a:rPr lang="en-US" sz="3600" dirty="0" smtClean="0"/>
              <a:t>visit </a:t>
            </a:r>
            <a:r>
              <a:rPr lang="en-US" sz="3600" dirty="0"/>
              <a:t>Industry, it is your partner</a:t>
            </a:r>
          </a:p>
          <a:p>
            <a:r>
              <a:rPr lang="en-US" sz="3600" dirty="0" smtClean="0"/>
              <a:t>join </a:t>
            </a:r>
            <a:r>
              <a:rPr lang="en-US" sz="3600" dirty="0"/>
              <a:t>your community</a:t>
            </a:r>
          </a:p>
          <a:p>
            <a:r>
              <a:rPr lang="en-US" sz="3600" dirty="0" smtClean="0"/>
              <a:t>funding </a:t>
            </a:r>
            <a:r>
              <a:rPr lang="en-US" sz="3600" dirty="0"/>
              <a:t>is not the end</a:t>
            </a:r>
          </a:p>
          <a:p>
            <a:r>
              <a:rPr lang="en-US" sz="3600" dirty="0" smtClean="0"/>
              <a:t>balance </a:t>
            </a:r>
            <a:r>
              <a:rPr lang="en-US" sz="3600" dirty="0"/>
              <a:t>short and long term</a:t>
            </a:r>
          </a:p>
          <a:p>
            <a:r>
              <a:rPr lang="en-US" sz="3600" dirty="0" smtClean="0"/>
              <a:t>produce </a:t>
            </a:r>
            <a:r>
              <a:rPr lang="en-US" sz="3600" dirty="0"/>
              <a:t>output </a:t>
            </a:r>
            <a:r>
              <a:rPr lang="en-US" sz="3600" dirty="0" smtClean="0"/>
              <a:t>regularly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8101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Good </a:t>
            </a:r>
            <a:r>
              <a:rPr lang="en-US" sz="3600" dirty="0" smtClean="0"/>
              <a:t>Luck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prabhas@chula.ac.th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193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71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Kind of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short</a:t>
            </a:r>
            <a:endParaRPr lang="en-US" sz="4000" dirty="0" smtClean="0"/>
          </a:p>
          <a:p>
            <a:r>
              <a:rPr lang="en-US" sz="4000" dirty="0" smtClean="0"/>
              <a:t>medium</a:t>
            </a:r>
            <a:endParaRPr lang="en-US" sz="4000" dirty="0" smtClean="0"/>
          </a:p>
          <a:p>
            <a:r>
              <a:rPr lang="en-US" sz="4000" dirty="0" smtClean="0"/>
              <a:t>long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5376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Difference between Research and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505200"/>
          </a:xfrm>
        </p:spPr>
        <p:txBody>
          <a:bodyPr/>
          <a:lstStyle/>
          <a:p>
            <a:r>
              <a:rPr lang="en-US" sz="4000" dirty="0" smtClean="0"/>
              <a:t>Research is driven by Global Trends</a:t>
            </a:r>
          </a:p>
          <a:p>
            <a:r>
              <a:rPr lang="en-US" sz="4000" dirty="0" smtClean="0"/>
              <a:t>Product is driven by Market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1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Short term</a:t>
            </a:r>
          </a:p>
          <a:p>
            <a:r>
              <a:rPr lang="en-US" sz="3600" dirty="0" smtClean="0"/>
              <a:t>table </a:t>
            </a:r>
            <a:r>
              <a:rPr lang="en-US" sz="3600" dirty="0" smtClean="0"/>
              <a:t>services</a:t>
            </a:r>
          </a:p>
          <a:p>
            <a:r>
              <a:rPr lang="en-US" sz="3600" dirty="0" smtClean="0"/>
              <a:t>leader </a:t>
            </a:r>
            <a:r>
              <a:rPr lang="en-US" sz="3600" dirty="0" smtClean="0"/>
              <a:t>in software </a:t>
            </a:r>
            <a:r>
              <a:rPr lang="en-US" sz="3600" dirty="0" smtClean="0"/>
              <a:t>development</a:t>
            </a:r>
            <a:endParaRPr lang="en-US" sz="3600" dirty="0" smtClean="0"/>
          </a:p>
          <a:p>
            <a:r>
              <a:rPr lang="en-US" sz="3600" dirty="0" smtClean="0"/>
              <a:t>small </a:t>
            </a:r>
            <a:r>
              <a:rPr lang="en-US" sz="3600" dirty="0" smtClean="0"/>
              <a:t>processor for RFID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7350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600" dirty="0" smtClean="0"/>
              <a:t>non toxic solder</a:t>
            </a:r>
          </a:p>
          <a:p>
            <a:r>
              <a:rPr lang="en-US" sz="3600" dirty="0" smtClean="0"/>
              <a:t> </a:t>
            </a:r>
            <a:r>
              <a:rPr lang="en-US" sz="3600" dirty="0" smtClean="0"/>
              <a:t>reduce waste in HGA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2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hardware </a:t>
            </a:r>
            <a:r>
              <a:rPr lang="en-US" sz="3600" dirty="0" smtClean="0"/>
              <a:t>GA</a:t>
            </a:r>
          </a:p>
          <a:p>
            <a:r>
              <a:rPr lang="en-US" sz="3600" dirty="0" err="1" smtClean="0"/>
              <a:t>optimisation</a:t>
            </a:r>
            <a:r>
              <a:rPr lang="en-US" sz="3600" dirty="0" smtClean="0"/>
              <a:t> </a:t>
            </a:r>
            <a:r>
              <a:rPr lang="en-US" sz="3600" dirty="0" smtClean="0"/>
              <a:t>by evolution algorithm</a:t>
            </a:r>
          </a:p>
          <a:p>
            <a:r>
              <a:rPr lang="en-US" sz="3600" dirty="0" smtClean="0"/>
              <a:t>Theory  (open end)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925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</a:t>
            </a:r>
            <a:r>
              <a:rPr lang="en-US" dirty="0"/>
              <a:t>to survive in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be </a:t>
            </a:r>
            <a:r>
              <a:rPr lang="en-US" sz="3600" dirty="0" smtClean="0"/>
              <a:t>positive</a:t>
            </a:r>
          </a:p>
          <a:p>
            <a:r>
              <a:rPr lang="en-US" sz="3600" dirty="0" smtClean="0"/>
              <a:t>be </a:t>
            </a:r>
            <a:r>
              <a:rPr lang="en-US" sz="3600" dirty="0" smtClean="0"/>
              <a:t>enthusiastic</a:t>
            </a:r>
          </a:p>
          <a:p>
            <a:r>
              <a:rPr lang="en-US" sz="3600" dirty="0" smtClean="0"/>
              <a:t>keep </a:t>
            </a:r>
            <a:r>
              <a:rPr lang="en-US" sz="3600" dirty="0" smtClean="0"/>
              <a:t>your mind open</a:t>
            </a:r>
          </a:p>
          <a:p>
            <a:r>
              <a:rPr lang="en-US" sz="3600" dirty="0" smtClean="0"/>
              <a:t>do </a:t>
            </a:r>
            <a:r>
              <a:rPr lang="en-US" sz="3600" dirty="0" smtClean="0"/>
              <a:t>other things </a:t>
            </a:r>
            <a:r>
              <a:rPr lang="en-US" sz="3600" dirty="0" smtClean="0"/>
              <a:t>to balance your life</a:t>
            </a:r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612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is important in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know </a:t>
            </a:r>
            <a:r>
              <a:rPr lang="en-US" sz="3600" dirty="0" smtClean="0"/>
              <a:t>the trend</a:t>
            </a:r>
          </a:p>
          <a:p>
            <a:r>
              <a:rPr lang="en-US" sz="3600" dirty="0" smtClean="0"/>
              <a:t>practice </a:t>
            </a:r>
            <a:r>
              <a:rPr lang="en-US" sz="3600" dirty="0" smtClean="0"/>
              <a:t>self improvement</a:t>
            </a:r>
          </a:p>
          <a:p>
            <a:r>
              <a:rPr lang="en-US" sz="3600" dirty="0" smtClean="0"/>
              <a:t>produce </a:t>
            </a:r>
            <a:r>
              <a:rPr lang="en-US" sz="3600" dirty="0" smtClean="0"/>
              <a:t>research work </a:t>
            </a:r>
            <a:r>
              <a:rPr lang="en-US" sz="3600" dirty="0" smtClean="0"/>
              <a:t>regularly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6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</a:t>
            </a:r>
            <a:r>
              <a:rPr lang="en-US" dirty="0"/>
              <a:t>to </a:t>
            </a:r>
            <a:r>
              <a:rPr lang="en-US" dirty="0" smtClean="0"/>
              <a:t>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valley </a:t>
            </a:r>
            <a:r>
              <a:rPr lang="en-US" sz="3600" dirty="0" smtClean="0"/>
              <a:t>of the dead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2714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227</Words>
  <Application>Microsoft Office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Turn Research into Product</vt:lpstr>
      <vt:lpstr>Kind of research</vt:lpstr>
      <vt:lpstr>Difference between Research and Products</vt:lpstr>
      <vt:lpstr>Case studies</vt:lpstr>
      <vt:lpstr>Medium term</vt:lpstr>
      <vt:lpstr>Long term</vt:lpstr>
      <vt:lpstr>How to survive in research</vt:lpstr>
      <vt:lpstr>What is important in research</vt:lpstr>
      <vt:lpstr>Research to product</vt:lpstr>
      <vt:lpstr>A formula</vt:lpstr>
      <vt:lpstr>What can I do</vt:lpstr>
      <vt:lpstr>What government should do</vt:lpstr>
      <vt:lpstr>Tips for students</vt:lpstr>
      <vt:lpstr>Tips of young staffs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 Research into Product</dc:title>
  <dc:creator>P C</dc:creator>
  <cp:lastModifiedBy>Prabhas Chongstitvatana</cp:lastModifiedBy>
  <cp:revision>4</cp:revision>
  <dcterms:created xsi:type="dcterms:W3CDTF">2014-11-19T11:08:48Z</dcterms:created>
  <dcterms:modified xsi:type="dcterms:W3CDTF">2014-11-20T07:44:34Z</dcterms:modified>
</cp:coreProperties>
</file>