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6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5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9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7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3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3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BA8A-4F0E-4387-AF0E-DDDDBDD13E9D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0B29-381E-44A9-B951-399681CEE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4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Quantum Computers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430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Prabhas Chongstitvatana</a:t>
            </a:r>
          </a:p>
          <a:p>
            <a:r>
              <a:rPr lang="en-US" sz="3200" dirty="0" err="1" smtClean="0"/>
              <a:t>Chulalongkorn</a:t>
            </a:r>
            <a:r>
              <a:rPr lang="en-US" sz="3200" dirty="0" smtClean="0"/>
              <a:t> University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2173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1) </a:t>
            </a:r>
            <a:r>
              <a:rPr lang="en-US" sz="3600" dirty="0" err="1"/>
              <a:t>initialze</a:t>
            </a:r>
            <a:r>
              <a:rPr lang="en-US" sz="3600" dirty="0"/>
              <a:t> </a:t>
            </a:r>
            <a:r>
              <a:rPr lang="en-US" sz="3600" dirty="0" err="1"/>
              <a:t>qureg</a:t>
            </a:r>
            <a:r>
              <a:rPr lang="en-US" sz="3600" dirty="0"/>
              <a:t> x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2) generate two individuals from </a:t>
            </a:r>
            <a:r>
              <a:rPr lang="en-US" sz="3600" dirty="0" err="1">
                <a:solidFill>
                  <a:srgbClr val="00B0F0"/>
                </a:solidFill>
              </a:rPr>
              <a:t>qureg</a:t>
            </a:r>
            <a:endParaRPr lang="en-US" sz="3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4) update </a:t>
            </a:r>
            <a:r>
              <a:rPr lang="en-US" sz="3600" dirty="0" err="1">
                <a:solidFill>
                  <a:srgbClr val="00B0F0"/>
                </a:solidFill>
              </a:rPr>
              <a:t>qureg</a:t>
            </a:r>
            <a:r>
              <a:rPr lang="en-US" sz="3600" dirty="0">
                <a:solidFill>
                  <a:srgbClr val="00B0F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/>
              <a:t>5) repeat step 2..4 for k times</a:t>
            </a:r>
          </a:p>
          <a:p>
            <a:pPr marL="0" indent="0">
              <a:buNone/>
            </a:pPr>
            <a:r>
              <a:rPr lang="en-US" sz="3600" dirty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1) </a:t>
            </a:r>
            <a:r>
              <a:rPr lang="en-US" sz="3200" dirty="0" err="1" smtClean="0"/>
              <a:t>initialze</a:t>
            </a:r>
            <a:r>
              <a:rPr lang="en-US" sz="3200" dirty="0" smtClean="0"/>
              <a:t> </a:t>
            </a:r>
            <a:r>
              <a:rPr lang="en-US" sz="3200" dirty="0" err="1" smtClean="0"/>
              <a:t>qureg</a:t>
            </a:r>
            <a:r>
              <a:rPr lang="en-US" sz="3200" dirty="0" smtClean="0"/>
              <a:t> x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2) generate the first individual from </a:t>
            </a:r>
            <a:r>
              <a:rPr lang="en-US" sz="3200" dirty="0" err="1" smtClean="0">
                <a:solidFill>
                  <a:srgbClr val="00B0F0"/>
                </a:solidFill>
              </a:rPr>
              <a:t>qureg</a:t>
            </a:r>
            <a:r>
              <a:rPr lang="en-US" sz="3200" dirty="0" smtClean="0">
                <a:solidFill>
                  <a:srgbClr val="00B0F0"/>
                </a:solidFill>
              </a:rPr>
              <a:t> x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5) update </a:t>
            </a:r>
            <a:r>
              <a:rPr lang="en-US" sz="3200" dirty="0" err="1" smtClean="0">
                <a:solidFill>
                  <a:srgbClr val="00B0F0"/>
                </a:solidFill>
              </a:rPr>
              <a:t>qureg</a:t>
            </a:r>
            <a:r>
              <a:rPr lang="en-US" sz="3200" dirty="0" smtClean="0">
                <a:solidFill>
                  <a:srgbClr val="00B0F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200" dirty="0" smtClean="0"/>
              <a:t>6) repeat step 2..5 for k times</a:t>
            </a:r>
          </a:p>
          <a:p>
            <a:pPr marL="0" indent="0">
              <a:buNone/>
            </a:pPr>
            <a:r>
              <a:rPr lang="en-US" sz="3200" dirty="0" smtClean="0"/>
              <a:t>7) generate the final result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6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298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006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82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qubits</a:t>
            </a:r>
          </a:p>
          <a:p>
            <a:r>
              <a:rPr lang="en-US" sz="4000" dirty="0"/>
              <a:t>quantum annealing computers</a:t>
            </a:r>
          </a:p>
          <a:p>
            <a:r>
              <a:rPr lang="en-US" sz="4000" dirty="0"/>
              <a:t>scaling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54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uncertain of success</a:t>
            </a:r>
          </a:p>
          <a:p>
            <a:r>
              <a:rPr lang="en-US" sz="4000" dirty="0"/>
              <a:t>special purpose quantum computers </a:t>
            </a:r>
          </a:p>
          <a:p>
            <a:r>
              <a:rPr lang="en-US" sz="4000" dirty="0"/>
              <a:t>quantum style will motivate a new class of computation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07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Search  “Prabhas Chongstitvatana”</a:t>
            </a:r>
          </a:p>
          <a:p>
            <a:r>
              <a:rPr lang="en-US" sz="3600" dirty="0"/>
              <a:t>Get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2499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bit in D-wave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2057400"/>
            <a:ext cx="6343011" cy="3568606"/>
          </a:xfrm>
        </p:spPr>
      </p:pic>
    </p:spTree>
    <p:extLst>
      <p:ext uri="{BB962C8B-B14F-4D97-AF65-F5344CB8AC3E}">
        <p14:creationId xmlns:p14="http://schemas.microsoft.com/office/powerpoint/2010/main" val="14669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quantum lab's paper</a:t>
            </a:r>
          </a:p>
          <a:p>
            <a:endParaRPr lang="en-US" sz="4000" dirty="0"/>
          </a:p>
          <a:p>
            <a:r>
              <a:rPr lang="en-US" sz="4000" dirty="0"/>
              <a:t>claim of 100,000,000x speed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16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1"/>
            <a:ext cx="8584266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9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6184900" cy="493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compact genetic algorithm by quantum computers</a:t>
            </a:r>
          </a:p>
          <a:p>
            <a:r>
              <a:rPr lang="en-US" sz="4000" dirty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57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219201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6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Quantum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dirty="0" err="1"/>
              <a:t>Yingchareonthawornchai</a:t>
            </a:r>
            <a:r>
              <a:rPr lang="en-US" sz="3500" dirty="0"/>
              <a:t>, S., </a:t>
            </a:r>
            <a:r>
              <a:rPr lang="en-US" sz="3500" dirty="0" err="1"/>
              <a:t>Aporntewan</a:t>
            </a:r>
            <a:r>
              <a:rPr lang="en-US" sz="3500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br>
              <a:rPr lang="en-US" sz="3500" dirty="0"/>
            </a:br>
            <a:r>
              <a:rPr lang="en-US" sz="3500" dirty="0">
                <a:hlinkClick r:id="rId2"/>
              </a:rPr>
              <a:t>http://www.cp.eng.chula.ac.th/~piak/paper/2012/jcsse-quantum-cga.pdf</a:t>
            </a:r>
            <a:br>
              <a:rPr lang="en-US" sz="3500" dirty="0">
                <a:hlinkClick r:id="rId2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235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Programming Quantum Computers</vt:lpstr>
      <vt:lpstr>Google Nasa,  D-Wave 2x machine</vt:lpstr>
      <vt:lpstr>Quantum bit in D-wave machine</vt:lpstr>
      <vt:lpstr>Recent work</vt:lpstr>
      <vt:lpstr>PowerPoint Presentation</vt:lpstr>
      <vt:lpstr>PowerPoint Presentation</vt:lpstr>
      <vt:lpstr>My own example of quantum computation</vt:lpstr>
      <vt:lpstr>PowerPoint Presentation</vt:lpstr>
      <vt:lpstr>Example of Quantum Algorithm</vt:lpstr>
      <vt:lpstr>Normal</vt:lpstr>
      <vt:lpstr>quantum speedup</vt:lpstr>
      <vt:lpstr>output</vt:lpstr>
      <vt:lpstr>output</vt:lpstr>
      <vt:lpstr>Future</vt:lpstr>
      <vt:lpstr>Predicting future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Quantum Computers</dc:title>
  <dc:creator>P C</dc:creator>
  <cp:lastModifiedBy>P C</cp:lastModifiedBy>
  <cp:revision>2</cp:revision>
  <dcterms:created xsi:type="dcterms:W3CDTF">2016-09-11T00:45:51Z</dcterms:created>
  <dcterms:modified xsi:type="dcterms:W3CDTF">2016-09-11T00:56:39Z</dcterms:modified>
</cp:coreProperties>
</file>