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2" r:id="rId4"/>
    <p:sldId id="257" r:id="rId5"/>
    <p:sldId id="264" r:id="rId6"/>
    <p:sldId id="258" r:id="rId7"/>
    <p:sldId id="265" r:id="rId8"/>
    <p:sldId id="266" r:id="rId9"/>
    <p:sldId id="293" r:id="rId10"/>
    <p:sldId id="294" r:id="rId11"/>
    <p:sldId id="267" r:id="rId12"/>
    <p:sldId id="268" r:id="rId13"/>
    <p:sldId id="280" r:id="rId14"/>
    <p:sldId id="269" r:id="rId15"/>
    <p:sldId id="275" r:id="rId16"/>
    <p:sldId id="276" r:id="rId17"/>
    <p:sldId id="287" r:id="rId18"/>
    <p:sldId id="260" r:id="rId19"/>
    <p:sldId id="270" r:id="rId20"/>
    <p:sldId id="277" r:id="rId21"/>
    <p:sldId id="278" r:id="rId22"/>
    <p:sldId id="289" r:id="rId23"/>
    <p:sldId id="292" r:id="rId24"/>
    <p:sldId id="291" r:id="rId25"/>
    <p:sldId id="271" r:id="rId26"/>
    <p:sldId id="272" r:id="rId27"/>
    <p:sldId id="286" r:id="rId28"/>
    <p:sldId id="273" r:id="rId29"/>
    <p:sldId id="281" r:id="rId30"/>
    <p:sldId id="282" r:id="rId31"/>
    <p:sldId id="274" r:id="rId32"/>
    <p:sldId id="284" r:id="rId33"/>
    <p:sldId id="285" r:id="rId34"/>
    <p:sldId id="283" r:id="rId35"/>
    <p:sldId id="27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2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EA937-C4A6-46D2-8B60-E5181CCE2E89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DDB66-16B2-4C0A-9642-FE1C4E25D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5 bucks, you get a 580 MHz CPU, 64MB of memory, and 16MB of storage. built-in Wi-Fi. Onion has a cloud-based feature called Onion Cloud that allows you to control the Omega2 via the web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DB66-16B2-4C0A-9642-FE1C4E25DE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0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2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9F62-EDFD-424B-A62A-A1E0E49B8BE6}" type="datetimeFigureOut">
              <a:rPr lang="en-US" smtClean="0"/>
              <a:t>31-Aug-16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F4DF-59E6-455A-AECF-30502C4A6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5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len_Newell" TargetMode="External"/><Relationship Id="rId2" Type="http://schemas.openxmlformats.org/officeDocument/2006/relationships/hyperlink" Target="https://en.wikipedia.org/wiki/Suffici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erbert_A._Sim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Intelligence: </a:t>
            </a:r>
            <a:br>
              <a:rPr lang="en-US" dirty="0" smtClean="0"/>
            </a:br>
            <a:r>
              <a:rPr lang="en-US" dirty="0" smtClean="0"/>
              <a:t>Past, Present,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87187"/>
            <a:ext cx="9144000" cy="12254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r>
              <a:rPr lang="en-US" dirty="0"/>
              <a:t>p</a:t>
            </a:r>
            <a:r>
              <a:rPr lang="en-US" dirty="0" smtClean="0"/>
              <a:t>rabhas.c@chula.ac.th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Generating Compiler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4" y="2275102"/>
            <a:ext cx="5141302" cy="42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Artificial </a:t>
            </a:r>
            <a:r>
              <a:rPr lang="en-US" sz="5400" dirty="0"/>
              <a:t>Neural Networks</a:t>
            </a:r>
          </a:p>
          <a:p>
            <a:r>
              <a:rPr lang="en-US" sz="5400" dirty="0" smtClean="0"/>
              <a:t>Deep </a:t>
            </a:r>
            <a:r>
              <a:rPr lang="en-US" sz="54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229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Machine learning</a:t>
            </a:r>
          </a:p>
          <a:p>
            <a:r>
              <a:rPr lang="en-US" sz="5400" dirty="0"/>
              <a:t>Machines with common sense</a:t>
            </a:r>
          </a:p>
        </p:txBody>
      </p:sp>
    </p:spTree>
    <p:extLst>
      <p:ext uri="{BB962C8B-B14F-4D97-AF65-F5344CB8AC3E}">
        <p14:creationId xmlns:p14="http://schemas.microsoft.com/office/powerpoint/2010/main" val="33991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Music with 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/>
              <a:t>GenJam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0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machine </a:t>
            </a:r>
            <a:r>
              <a:rPr lang="en-US" sz="5400" dirty="0"/>
              <a:t>learning in computer vision</a:t>
            </a:r>
          </a:p>
          <a:p>
            <a:r>
              <a:rPr lang="en-US" sz="5400" dirty="0" smtClean="0"/>
              <a:t>Alpha </a:t>
            </a:r>
            <a:r>
              <a:rPr lang="en-US" sz="5400" dirty="0"/>
              <a:t>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839119"/>
            <a:ext cx="6019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1848644"/>
            <a:ext cx="4591051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42784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</a:t>
            </a:r>
            <a:r>
              <a:rPr lang="en-US" sz="4400" dirty="0" smtClean="0"/>
              <a:t>.</a:t>
            </a:r>
          </a:p>
          <a:p>
            <a:endParaRPr lang="en-US" sz="4400" dirty="0"/>
          </a:p>
          <a:p>
            <a:r>
              <a:rPr lang="en-US" sz="4400" dirty="0" smtClean="0"/>
              <a:t>Deep learning</a:t>
            </a:r>
          </a:p>
          <a:p>
            <a:r>
              <a:rPr lang="en-US" sz="4400" dirty="0" smtClean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Quantum </a:t>
            </a:r>
            <a:r>
              <a:rPr lang="pt-BR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400" dirty="0" smtClean="0"/>
              <a:t>Google/Nasa </a:t>
            </a:r>
            <a:r>
              <a:rPr lang="pt-BR" sz="5400" dirty="0"/>
              <a:t>Quantum computer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47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Why AI is </a:t>
            </a:r>
            <a:r>
              <a:rPr lang="en-US" sz="5400" dirty="0" smtClean="0"/>
              <a:t>popular </a:t>
            </a:r>
            <a:r>
              <a:rPr lang="en-US" sz="5400" dirty="0"/>
              <a:t>today?</a:t>
            </a:r>
          </a:p>
        </p:txBody>
      </p:sp>
    </p:spTree>
    <p:extLst>
      <p:ext uri="{BB962C8B-B14F-4D97-AF65-F5344CB8AC3E}">
        <p14:creationId xmlns:p14="http://schemas.microsoft.com/office/powerpoint/2010/main" val="6877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999" y="2226469"/>
            <a:ext cx="6196007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3" y="2654500"/>
            <a:ext cx="6681088" cy="2819107"/>
          </a:xfrm>
        </p:spPr>
      </p:pic>
    </p:spTree>
    <p:extLst>
      <p:ext uri="{BB962C8B-B14F-4D97-AF65-F5344CB8AC3E}">
        <p14:creationId xmlns:p14="http://schemas.microsoft.com/office/powerpoint/2010/main" val="30607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533401"/>
            <a:ext cx="1023424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claim of 100,000,000x speed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717508"/>
            <a:ext cx="7147413" cy="54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7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AI lacks of "creativity"</a:t>
            </a:r>
          </a:p>
        </p:txBody>
      </p:sp>
    </p:spTree>
    <p:extLst>
      <p:ext uri="{BB962C8B-B14F-4D97-AF65-F5344CB8AC3E}">
        <p14:creationId xmlns:p14="http://schemas.microsoft.com/office/powerpoint/2010/main" val="14136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AI and Music  </a:t>
            </a:r>
          </a:p>
          <a:p>
            <a:r>
              <a:rPr lang="en-US" sz="5400" dirty="0" err="1"/>
              <a:t>GenJam</a:t>
            </a:r>
            <a:endParaRPr lang="en-US" sz="5400" dirty="0"/>
          </a:p>
          <a:p>
            <a:r>
              <a:rPr lang="en-US" sz="5400" dirty="0"/>
              <a:t>AI and art</a:t>
            </a:r>
          </a:p>
          <a:p>
            <a:r>
              <a:rPr lang="en-US" sz="5400" dirty="0"/>
              <a:t>Cohen</a:t>
            </a:r>
          </a:p>
        </p:txBody>
      </p:sp>
    </p:spTree>
    <p:extLst>
      <p:ext uri="{BB962C8B-B14F-4D97-AF65-F5344CB8AC3E}">
        <p14:creationId xmlns:p14="http://schemas.microsoft.com/office/powerpoint/2010/main" val="26469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013744"/>
            <a:ext cx="70993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Probabilistic search</a:t>
            </a:r>
          </a:p>
          <a:p>
            <a:r>
              <a:rPr lang="en-US" sz="5400" dirty="0"/>
              <a:t>Evolutionary algorithms</a:t>
            </a:r>
          </a:p>
        </p:txBody>
      </p:sp>
    </p:spTree>
    <p:extLst>
      <p:ext uri="{BB962C8B-B14F-4D97-AF65-F5344CB8AC3E}">
        <p14:creationId xmlns:p14="http://schemas.microsoft.com/office/powerpoint/2010/main" val="555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Genetic </a:t>
            </a:r>
            <a:r>
              <a:rPr lang="en-US" b="1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represent </a:t>
            </a:r>
            <a:r>
              <a:rPr lang="en-US" sz="4400" dirty="0"/>
              <a:t>a solution by a binary string {0,1}*</a:t>
            </a:r>
          </a:p>
          <a:p>
            <a:r>
              <a:rPr lang="en-US" sz="4400" dirty="0"/>
              <a:t>selection:</a:t>
            </a:r>
          </a:p>
          <a:p>
            <a:pPr marL="457200" lvl="1" indent="0">
              <a:buNone/>
            </a:pPr>
            <a:r>
              <a:rPr lang="en-US" sz="4000" dirty="0"/>
              <a:t>chance to be selected is proportional to its fitness</a:t>
            </a:r>
          </a:p>
          <a:p>
            <a:r>
              <a:rPr lang="en-US" sz="4400" dirty="0"/>
              <a:t>recombination</a:t>
            </a:r>
          </a:p>
          <a:p>
            <a:pPr marL="457200" lvl="1" indent="0">
              <a:buNone/>
            </a:pPr>
            <a:r>
              <a:rPr lang="en-US" sz="4000" dirty="0"/>
              <a:t>single point crossover</a:t>
            </a:r>
          </a:p>
        </p:txBody>
      </p:sp>
    </p:spTree>
    <p:extLst>
      <p:ext uri="{BB962C8B-B14F-4D97-AF65-F5344CB8AC3E}">
        <p14:creationId xmlns:p14="http://schemas.microsoft.com/office/powerpoint/2010/main" val="27312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Performance in "human task"</a:t>
            </a:r>
          </a:p>
          <a:p>
            <a:r>
              <a:rPr lang="en-US" sz="5400" dirty="0"/>
              <a:t>   Tagging Faces</a:t>
            </a:r>
          </a:p>
          <a:p>
            <a:r>
              <a:rPr lang="en-US" sz="5400" dirty="0"/>
              <a:t>   Search Music</a:t>
            </a:r>
          </a:p>
          <a:p>
            <a:r>
              <a:rPr lang="en-US" sz="5400" dirty="0"/>
              <a:t>   Personal assistance</a:t>
            </a:r>
          </a:p>
          <a:p>
            <a:r>
              <a:rPr lang="en-US" sz="5400" dirty="0"/>
              <a:t>   Play Go</a:t>
            </a:r>
          </a:p>
        </p:txBody>
      </p:sp>
    </p:spTree>
    <p:extLst>
      <p:ext uri="{BB962C8B-B14F-4D97-AF65-F5344CB8AC3E}">
        <p14:creationId xmlns:p14="http://schemas.microsoft.com/office/powerpoint/2010/main" val="26666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1" y="1433058"/>
            <a:ext cx="7514493" cy="49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7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robot </a:t>
            </a:r>
            <a:r>
              <a:rPr lang="en-US" sz="5400" dirty="0"/>
              <a:t>walking</a:t>
            </a:r>
          </a:p>
          <a:p>
            <a:r>
              <a:rPr lang="en-US" sz="5400" dirty="0"/>
              <a:t>create a sequential circuit</a:t>
            </a:r>
          </a:p>
        </p:txBody>
      </p:sp>
    </p:spTree>
    <p:extLst>
      <p:ext uri="{BB962C8B-B14F-4D97-AF65-F5344CB8AC3E}">
        <p14:creationId xmlns:p14="http://schemas.microsoft.com/office/powerpoint/2010/main" val="27154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94" y="1755287"/>
            <a:ext cx="328616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62" y="1704975"/>
            <a:ext cx="3282763" cy="43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44" y="1922584"/>
            <a:ext cx="4591195" cy="42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4" name="Picture 6" descr="IMG_0024-crop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67694"/>
            <a:ext cx="7772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3370811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 computer for 5 dollars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499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Symbolic </a:t>
            </a:r>
            <a:r>
              <a:rPr lang="en-US" sz="5400" dirty="0"/>
              <a:t>AI</a:t>
            </a:r>
          </a:p>
          <a:p>
            <a:r>
              <a:rPr lang="en-US" sz="5400" dirty="0"/>
              <a:t>   </a:t>
            </a:r>
            <a:r>
              <a:rPr lang="en-US" sz="4800" dirty="0"/>
              <a:t>based on Predicate logic</a:t>
            </a:r>
          </a:p>
          <a:p>
            <a:r>
              <a:rPr lang="en-US" sz="4800" dirty="0"/>
              <a:t>   Physical Symbol </a:t>
            </a:r>
            <a:r>
              <a:rPr lang="en-US" sz="4800" dirty="0" smtClean="0"/>
              <a:t>Hypothesis</a:t>
            </a:r>
          </a:p>
          <a:p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Connectionist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28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Symbol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"A physical symbol system has the </a:t>
            </a:r>
            <a:r>
              <a:rPr lang="en-US" sz="4400" dirty="0">
                <a:hlinkClick r:id="rId2" tooltip="Sufficient"/>
              </a:rPr>
              <a:t>necessary and sufficient means</a:t>
            </a:r>
            <a:r>
              <a:rPr lang="en-US" sz="4400" dirty="0"/>
              <a:t> for general intelligent action</a:t>
            </a:r>
            <a:r>
              <a:rPr lang="en-US" sz="4400" dirty="0" smtClean="0"/>
              <a:t>."</a:t>
            </a:r>
            <a:endParaRPr lang="en-US" sz="4400" dirty="0"/>
          </a:p>
          <a:p>
            <a:pPr marL="0" indent="0">
              <a:buNone/>
            </a:pPr>
            <a:r>
              <a:rPr lang="en-US" sz="4400" i="1" dirty="0"/>
              <a:t>— </a:t>
            </a:r>
            <a:r>
              <a:rPr lang="en-US" sz="4400" i="1" dirty="0">
                <a:hlinkClick r:id="rId3" tooltip="Allen Newell"/>
              </a:rPr>
              <a:t>Allen Newell</a:t>
            </a:r>
            <a:r>
              <a:rPr lang="en-US" sz="4400" i="1" dirty="0"/>
              <a:t> and </a:t>
            </a:r>
            <a:r>
              <a:rPr lang="en-US" sz="4400" i="1" dirty="0">
                <a:hlinkClick r:id="rId4" tooltip="Herbert A. Simon"/>
              </a:rPr>
              <a:t>Herbert A. Simon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General Problem Solver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45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logic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Cyc</a:t>
            </a:r>
            <a:endParaRPr lang="en-US" sz="4000" dirty="0"/>
          </a:p>
          <a:p>
            <a:r>
              <a:rPr lang="en-US" sz="4000" dirty="0"/>
              <a:t>started in 1984 by Dough </a:t>
            </a:r>
            <a:r>
              <a:rPr lang="en-US" sz="4000" dirty="0" err="1"/>
              <a:t>Lenat</a:t>
            </a:r>
            <a:r>
              <a:rPr lang="en-US" sz="4000" dirty="0"/>
              <a:t>  (ID3)</a:t>
            </a:r>
          </a:p>
          <a:p>
            <a:r>
              <a:rPr lang="en-US" sz="4000" dirty="0"/>
              <a:t>encyclopedia + everyday knowledge </a:t>
            </a:r>
            <a:endParaRPr lang="en-US" sz="4000" dirty="0" smtClean="0"/>
          </a:p>
          <a:p>
            <a:r>
              <a:rPr lang="en-US" sz="4000" dirty="0" smtClean="0"/>
              <a:t>(</a:t>
            </a:r>
            <a:r>
              <a:rPr lang="en-US" sz="4000" dirty="0"/>
              <a:t>such as people will die)</a:t>
            </a:r>
          </a:p>
          <a:p>
            <a:r>
              <a:rPr lang="en-US" sz="4000" dirty="0"/>
              <a:t>in June 2012 the knowledge base contains 239,000 concepts and 2,039,000 facts</a:t>
            </a:r>
          </a:p>
          <a:p>
            <a:r>
              <a:rPr lang="en-US" sz="4000" dirty="0"/>
              <a:t>can be browsed on </a:t>
            </a:r>
            <a:r>
              <a:rPr lang="en-US" sz="4000" dirty="0" err="1"/>
              <a:t>OpenCyc</a:t>
            </a:r>
            <a:r>
              <a:rPr lang="en-US" sz="40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37862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OpenCyc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63" y="1825625"/>
            <a:ext cx="82118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Generating Compiler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31" y="1590972"/>
            <a:ext cx="5273675" cy="49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277</Words>
  <Application>Microsoft Office PowerPoint</Application>
  <PresentationFormat>Custom</PresentationFormat>
  <Paragraphs>79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Artificial Intelligence:  Past, Present, Future</vt:lpstr>
      <vt:lpstr>PowerPoint Presentation</vt:lpstr>
      <vt:lpstr>PowerPoint Presentation</vt:lpstr>
      <vt:lpstr>Tiny computer for 5 dollars</vt:lpstr>
      <vt:lpstr>Past</vt:lpstr>
      <vt:lpstr>Physical Symbol Hypothesis</vt:lpstr>
      <vt:lpstr>Example of logic system</vt:lpstr>
      <vt:lpstr>OpenCyc</vt:lpstr>
      <vt:lpstr>Self Generating Compiler</vt:lpstr>
      <vt:lpstr>Self Generating Compiler</vt:lpstr>
      <vt:lpstr>Connectionist</vt:lpstr>
      <vt:lpstr>PowerPoint Presentation</vt:lpstr>
      <vt:lpstr>Generate Music with GA</vt:lpstr>
      <vt:lpstr>Present</vt:lpstr>
      <vt:lpstr>Object Recognition</vt:lpstr>
      <vt:lpstr>PowerPoint Presentation</vt:lpstr>
      <vt:lpstr>AlphaGo  vs  Lee Seidol,  March 2016</vt:lpstr>
      <vt:lpstr>Alpha Go</vt:lpstr>
      <vt:lpstr>Quantum computing</vt:lpstr>
      <vt:lpstr>Google Nasa,  D-Wave 2x machine</vt:lpstr>
      <vt:lpstr>Quantum bit in D-wave machine</vt:lpstr>
      <vt:lpstr>PowerPoint Presentation</vt:lpstr>
      <vt:lpstr>PowerPoint Presentation</vt:lpstr>
      <vt:lpstr>PowerPoint Presentation</vt:lpstr>
      <vt:lpstr>Future</vt:lpstr>
      <vt:lpstr>PowerPoint Presentation</vt:lpstr>
      <vt:lpstr>PowerPoint Presentation</vt:lpstr>
      <vt:lpstr>PowerPoint Presentation</vt:lpstr>
      <vt:lpstr>Simple Genetic Algorithm</vt:lpstr>
      <vt:lpstr>PowerPoint Presentation</vt:lpstr>
      <vt:lpstr>Examples</vt:lpstr>
      <vt:lpstr>PowerPoint Presentation</vt:lpstr>
      <vt:lpstr>PowerPoint Presentation</vt:lpstr>
      <vt:lpstr>Team work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</cp:lastModifiedBy>
  <cp:revision>18</cp:revision>
  <dcterms:created xsi:type="dcterms:W3CDTF">2016-08-16T03:22:48Z</dcterms:created>
  <dcterms:modified xsi:type="dcterms:W3CDTF">2016-08-31T00:46:33Z</dcterms:modified>
</cp:coreProperties>
</file>