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4" r:id="rId3"/>
    <p:sldId id="280" r:id="rId4"/>
    <p:sldId id="281" r:id="rId5"/>
    <p:sldId id="279" r:id="rId6"/>
    <p:sldId id="282" r:id="rId7"/>
    <p:sldId id="261" r:id="rId8"/>
    <p:sldId id="285" r:id="rId9"/>
    <p:sldId id="284" r:id="rId10"/>
    <p:sldId id="286" r:id="rId11"/>
    <p:sldId id="265" r:id="rId12"/>
    <p:sldId id="257" r:id="rId13"/>
    <p:sldId id="258" r:id="rId14"/>
    <p:sldId id="259" r:id="rId15"/>
    <p:sldId id="260" r:id="rId16"/>
    <p:sldId id="262" r:id="rId17"/>
    <p:sldId id="263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91" r:id="rId33"/>
    <p:sldId id="292" r:id="rId34"/>
    <p:sldId id="293" r:id="rId35"/>
    <p:sldId id="294" r:id="rId36"/>
    <p:sldId id="303" r:id="rId37"/>
    <p:sldId id="290" r:id="rId38"/>
    <p:sldId id="30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CACE-71CA-48F1-8B16-2240F5A90BC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7E20D-5691-4F5C-A382-D443A766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4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7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3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48BC-6392-4870-8688-A589FC5EB7C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2D85-01D0-4053-909A-1123A3247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905000"/>
            <a:ext cx="86106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Machine Learning: The Connectionist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524000"/>
            <a:ext cx="4876800" cy="13814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67000"/>
            <a:ext cx="449580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54657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Backpropagation is a fast way to compute this, 1986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Neural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3 main types of layers</a:t>
            </a:r>
          </a:p>
          <a:p>
            <a:endParaRPr lang="en-US" sz="4000" dirty="0" smtClean="0"/>
          </a:p>
          <a:p>
            <a:r>
              <a:rPr lang="en-US" sz="4000" dirty="0"/>
              <a:t>C</a:t>
            </a:r>
            <a:r>
              <a:rPr lang="en-US" sz="4000" dirty="0" smtClean="0"/>
              <a:t>onvolutional layer</a:t>
            </a:r>
          </a:p>
          <a:p>
            <a:r>
              <a:rPr lang="en-US" sz="4000" dirty="0"/>
              <a:t>P</a:t>
            </a:r>
            <a:r>
              <a:rPr lang="en-US" sz="4000" dirty="0" smtClean="0"/>
              <a:t>ooling layer</a:t>
            </a:r>
          </a:p>
          <a:p>
            <a:r>
              <a:rPr lang="en-US" sz="4000" dirty="0"/>
              <a:t>F</a:t>
            </a:r>
            <a:r>
              <a:rPr lang="en-US" sz="4000" dirty="0" smtClean="0"/>
              <a:t>ully </a:t>
            </a:r>
            <a:r>
              <a:rPr lang="en-US" sz="4000" dirty="0"/>
              <a:t>C</a:t>
            </a:r>
            <a:r>
              <a:rPr lang="en-US" sz="4000" dirty="0" smtClean="0"/>
              <a:t>onnected layer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92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layer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86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 by Michael </a:t>
            </a:r>
            <a:r>
              <a:rPr lang="en-US" dirty="0" err="1" smtClean="0"/>
              <a:t>Zibulevsky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30338"/>
            <a:ext cx="5286375" cy="3808901"/>
          </a:xfrm>
        </p:spPr>
      </p:pic>
    </p:spTree>
    <p:extLst>
      <p:ext uri="{BB962C8B-B14F-4D97-AF65-F5344CB8AC3E}">
        <p14:creationId xmlns:p14="http://schemas.microsoft.com/office/powerpoint/2010/main" val="7141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719289" cy="3806031"/>
          </a:xfrm>
        </p:spPr>
      </p:pic>
    </p:spTree>
    <p:extLst>
      <p:ext uri="{BB962C8B-B14F-4D97-AF65-F5344CB8AC3E}">
        <p14:creationId xmlns:p14="http://schemas.microsoft.com/office/powerpoint/2010/main" val="33841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operation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417638"/>
            <a:ext cx="6724349" cy="4598193"/>
          </a:xfrm>
        </p:spPr>
      </p:pic>
    </p:spTree>
    <p:extLst>
      <p:ext uri="{BB962C8B-B14F-4D97-AF65-F5344CB8AC3E}">
        <p14:creationId xmlns:p14="http://schemas.microsoft.com/office/powerpoint/2010/main" val="36947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01950"/>
            <a:ext cx="421640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36322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8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467955" cy="2966244"/>
          </a:xfrm>
        </p:spPr>
      </p:pic>
    </p:spTree>
    <p:extLst>
      <p:ext uri="{BB962C8B-B14F-4D97-AF65-F5344CB8AC3E}">
        <p14:creationId xmlns:p14="http://schemas.microsoft.com/office/powerpoint/2010/main" val="98360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CIFA-10 image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6172466" cy="4744244"/>
          </a:xfrm>
        </p:spPr>
      </p:pic>
    </p:spTree>
    <p:extLst>
      <p:ext uri="{BB962C8B-B14F-4D97-AF65-F5344CB8AC3E}">
        <p14:creationId xmlns:p14="http://schemas.microsoft.com/office/powerpoint/2010/main" val="48617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CIFA-10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CIFAR-10 dataset consists of 60000 32x32 </a:t>
            </a:r>
            <a:r>
              <a:rPr lang="en-US" dirty="0" err="1"/>
              <a:t>colour</a:t>
            </a:r>
            <a:r>
              <a:rPr lang="en-US" dirty="0"/>
              <a:t> images in 10 classes, with 6000 images per class. There are 50000 training images and 10000 test images. </a:t>
            </a:r>
          </a:p>
        </p:txBody>
      </p:sp>
    </p:spTree>
    <p:extLst>
      <p:ext uri="{BB962C8B-B14F-4D97-AF65-F5344CB8AC3E}">
        <p14:creationId xmlns:p14="http://schemas.microsoft.com/office/powerpoint/2010/main" val="82853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 </a:t>
            </a:r>
            <a:r>
              <a:rPr lang="en-US" dirty="0"/>
              <a:t>(CIFA-10 images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 32x32x3    32x32 pixel with 3 color R G B</a:t>
            </a:r>
          </a:p>
          <a:p>
            <a:r>
              <a:rPr lang="en-US" dirty="0" smtClean="0"/>
              <a:t>conv   32x32x12   12 filter</a:t>
            </a:r>
          </a:p>
          <a:p>
            <a:r>
              <a:rPr lang="en-US" dirty="0" err="1" smtClean="0"/>
              <a:t>relu</a:t>
            </a:r>
            <a:r>
              <a:rPr lang="en-US" dirty="0" smtClean="0"/>
              <a:t>   max(0,x)   same size 32x32x12</a:t>
            </a:r>
          </a:p>
          <a:p>
            <a:r>
              <a:rPr lang="en-US" dirty="0" smtClean="0"/>
              <a:t>pool   down sampling  16x16x12</a:t>
            </a:r>
          </a:p>
          <a:p>
            <a:r>
              <a:rPr lang="en-US" dirty="0" smtClean="0"/>
              <a:t>fc     compute class score  (10 classes for CIFA-10)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3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Go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1932781"/>
            <a:ext cx="8032750" cy="3860800"/>
          </a:xfrm>
        </p:spPr>
      </p:pic>
    </p:spTree>
    <p:extLst>
      <p:ext uri="{BB962C8B-B14F-4D97-AF65-F5344CB8AC3E}">
        <p14:creationId xmlns:p14="http://schemas.microsoft.com/office/powerpoint/2010/main" val="420068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2586831"/>
            <a:ext cx="7023100" cy="2552700"/>
          </a:xfrm>
        </p:spPr>
      </p:pic>
    </p:spTree>
    <p:extLst>
      <p:ext uri="{BB962C8B-B14F-4D97-AF65-F5344CB8AC3E}">
        <p14:creationId xmlns:p14="http://schemas.microsoft.com/office/powerpoint/2010/main" val="1180508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ImageNet challenge in 2012</a:t>
            </a:r>
          </a:p>
          <a:p>
            <a:endParaRPr lang="en-US" dirty="0" smtClean="0"/>
          </a:p>
          <a:p>
            <a:r>
              <a:rPr lang="en-US" dirty="0" smtClean="0"/>
              <a:t>images 227x227x3</a:t>
            </a:r>
          </a:p>
          <a:p>
            <a:endParaRPr lang="en-US" dirty="0" smtClean="0"/>
          </a:p>
          <a:p>
            <a:r>
              <a:rPr lang="en-US" dirty="0" smtClean="0"/>
              <a:t>convolutional layer</a:t>
            </a:r>
          </a:p>
          <a:p>
            <a:endParaRPr lang="en-US" dirty="0" smtClean="0"/>
          </a:p>
          <a:p>
            <a:r>
              <a:rPr lang="en-US" dirty="0" smtClean="0"/>
              <a:t>receptive field F = 11, S = 4, with 96 filters</a:t>
            </a:r>
          </a:p>
          <a:p>
            <a:r>
              <a:rPr lang="en-US" dirty="0" smtClean="0"/>
              <a:t>55x55x96   = 290,400 neurons</a:t>
            </a:r>
          </a:p>
          <a:p>
            <a:r>
              <a:rPr lang="en-US" dirty="0" smtClean="0"/>
              <a:t>each neuron connects to 11x11x3 = 363+1 bias weights </a:t>
            </a:r>
          </a:p>
          <a:p>
            <a:r>
              <a:rPr lang="en-US" dirty="0" smtClean="0"/>
              <a:t>total 290400*364 = 105,705,600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67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55x55x96 has </a:t>
            </a:r>
          </a:p>
          <a:p>
            <a:r>
              <a:rPr lang="en-US" dirty="0" smtClean="0"/>
              <a:t>96 depth slices of size 55x55 each</a:t>
            </a:r>
          </a:p>
          <a:p>
            <a:r>
              <a:rPr lang="en-US" dirty="0" smtClean="0"/>
              <a:t>Each slice uses the same weights</a:t>
            </a:r>
          </a:p>
          <a:p>
            <a:r>
              <a:rPr lang="en-US" dirty="0" smtClean="0"/>
              <a:t>Now</a:t>
            </a:r>
          </a:p>
          <a:p>
            <a:r>
              <a:rPr lang="en-US" dirty="0" smtClean="0"/>
              <a:t>Total 96x11x11x3 = 34,848 + 96 bias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7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depth slice be computed as a </a:t>
            </a:r>
            <a:r>
              <a:rPr lang="en-US" b="1" dirty="0"/>
              <a:t>convolution</a:t>
            </a:r>
            <a:r>
              <a:rPr lang="en-US" dirty="0"/>
              <a:t> of the neuron’s weights with the input volume </a:t>
            </a:r>
          </a:p>
        </p:txBody>
      </p:sp>
    </p:spTree>
    <p:extLst>
      <p:ext uri="{BB962C8B-B14F-4D97-AF65-F5344CB8AC3E}">
        <p14:creationId xmlns:p14="http://schemas.microsoft.com/office/powerpoint/2010/main" val="3498673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96 filters of 11x11x3 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9531"/>
            <a:ext cx="6553200" cy="2527300"/>
          </a:xfrm>
        </p:spPr>
      </p:pic>
      <p:sp>
        <p:nvSpPr>
          <p:cNvPr id="5" name="TextBox 4"/>
          <p:cNvSpPr txBox="1"/>
          <p:nvPr/>
        </p:nvSpPr>
        <p:spPr>
          <a:xfrm>
            <a:off x="5791200" y="5486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Krizhevsky</a:t>
            </a:r>
            <a:r>
              <a:rPr lang="en-US" dirty="0"/>
              <a:t> et al</a:t>
            </a:r>
            <a:r>
              <a:rPr lang="en-US" dirty="0" smtClean="0"/>
              <a:t>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57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or </a:t>
            </a:r>
            <a:r>
              <a:rPr lang="en-US" dirty="0" err="1" smtClean="0"/>
              <a:t>downsampling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4161"/>
            <a:ext cx="8229600" cy="2538041"/>
          </a:xfrm>
        </p:spPr>
      </p:pic>
    </p:spTree>
    <p:extLst>
      <p:ext uri="{BB962C8B-B14F-4D97-AF65-F5344CB8AC3E}">
        <p14:creationId xmlns:p14="http://schemas.microsoft.com/office/powerpoint/2010/main" val="561824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LeNet</a:t>
            </a:r>
            <a:r>
              <a:rPr lang="en-US" dirty="0" smtClean="0"/>
              <a:t>. The first successful applications of Convolutional Networks were developed by Yann </a:t>
            </a:r>
            <a:r>
              <a:rPr lang="en-US" dirty="0" err="1" smtClean="0"/>
              <a:t>LeCun</a:t>
            </a:r>
            <a:r>
              <a:rPr lang="en-US" dirty="0" smtClean="0"/>
              <a:t> in 1990’s, was used to read zip codes, digits,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23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work that popularized Convolutional Networks in Computer Vision was the </a:t>
            </a:r>
            <a:r>
              <a:rPr lang="en-US" dirty="0" err="1" smtClean="0"/>
              <a:t>AlexNet</a:t>
            </a:r>
            <a:r>
              <a:rPr lang="en-US" dirty="0" smtClean="0"/>
              <a:t>, developed by Alex </a:t>
            </a:r>
            <a:r>
              <a:rPr lang="en-US" dirty="0" err="1" smtClean="0"/>
              <a:t>Krizhevsky</a:t>
            </a:r>
            <a:r>
              <a:rPr lang="en-US" dirty="0" smtClean="0"/>
              <a:t>, Ilya </a:t>
            </a:r>
            <a:r>
              <a:rPr lang="en-US" dirty="0" err="1" smtClean="0"/>
              <a:t>Sutskever</a:t>
            </a:r>
            <a:r>
              <a:rPr lang="en-US" dirty="0" smtClean="0"/>
              <a:t> and Geoff Hinton. The </a:t>
            </a:r>
            <a:r>
              <a:rPr lang="en-US" dirty="0" err="1" smtClean="0"/>
              <a:t>AlexNet</a:t>
            </a:r>
            <a:r>
              <a:rPr lang="en-US" dirty="0" smtClean="0"/>
              <a:t> was submitted to the ImageNet ILSVRC challenge in 2012. deeper, bigger, and featured Convolutional Layers stacked on top of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23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ILSVRC 2013 winner was a Convolutional Network from Matthew </a:t>
            </a:r>
            <a:r>
              <a:rPr lang="en-US" dirty="0" err="1" smtClean="0"/>
              <a:t>Zeiler</a:t>
            </a:r>
            <a:r>
              <a:rPr lang="en-US" dirty="0" smtClean="0"/>
              <a:t> and Rob Fergus. expanding the size of the middle convolutional layers and making the stride and filter size on the first layer smaller.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1538"/>
            <a:ext cx="6334125" cy="4902377"/>
          </a:xfrm>
        </p:spPr>
      </p:pic>
    </p:spTree>
    <p:extLst>
      <p:ext uri="{BB962C8B-B14F-4D97-AF65-F5344CB8AC3E}">
        <p14:creationId xmlns:p14="http://schemas.microsoft.com/office/powerpoint/2010/main" val="35483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VGGNet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runner-up in ILSVRC 2014 was the network from Karen </a:t>
            </a:r>
            <a:r>
              <a:rPr lang="en-US" dirty="0" err="1" smtClean="0"/>
              <a:t>Simonyan</a:t>
            </a:r>
            <a:r>
              <a:rPr lang="en-US" dirty="0" smtClean="0"/>
              <a:t> and Andrew Zisserman that became known as the </a:t>
            </a:r>
            <a:r>
              <a:rPr lang="en-US" dirty="0" err="1" smtClean="0"/>
              <a:t>VGGNet</a:t>
            </a:r>
            <a:r>
              <a:rPr lang="en-US" dirty="0" smtClean="0"/>
              <a:t>. Its main contribution was in showing that the depth of the network is a critical component for good performance. </a:t>
            </a:r>
          </a:p>
        </p:txBody>
      </p:sp>
    </p:spTree>
    <p:extLst>
      <p:ext uri="{BB962C8B-B14F-4D97-AF65-F5344CB8AC3E}">
        <p14:creationId xmlns:p14="http://schemas.microsoft.com/office/powerpoint/2010/main" val="2509013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Residual Network developed by </a:t>
            </a:r>
            <a:r>
              <a:rPr lang="en-US" dirty="0" err="1" smtClean="0"/>
              <a:t>Kaiming</a:t>
            </a:r>
            <a:r>
              <a:rPr lang="en-US" dirty="0" smtClean="0"/>
              <a:t> He et al. was the winner of ILSVRC 2015. It features special skip connections and a heavy use of batch normalization.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ResNets</a:t>
            </a:r>
            <a:r>
              <a:rPr lang="en-US" dirty="0" smtClean="0"/>
              <a:t> are currently by far state of the art Convolutional Neural Network models and are the default choice for using </a:t>
            </a:r>
            <a:r>
              <a:rPr lang="en-US" dirty="0" err="1" smtClean="0"/>
              <a:t>ConvNets</a:t>
            </a:r>
            <a:r>
              <a:rPr lang="en-US" dirty="0" smtClean="0"/>
              <a:t> in practice (as of May 10, 2016).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47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Sample of work done by Connectionist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1271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392238"/>
            <a:ext cx="75946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769642" cy="596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7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AlphaGo</a:t>
            </a:r>
            <a:r>
              <a:rPr lang="en-US" dirty="0" smtClean="0"/>
              <a:t>  vs  Lee </a:t>
            </a:r>
            <a:r>
              <a:rPr lang="en-US" dirty="0" err="1" smtClean="0"/>
              <a:t>Seidol</a:t>
            </a:r>
            <a:r>
              <a:rPr lang="en-US" dirty="0" smtClean="0"/>
              <a:t>,  March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848600" cy="4351338"/>
          </a:xfrm>
        </p:spPr>
      </p:pic>
    </p:spTree>
    <p:extLst>
      <p:ext uri="{BB962C8B-B14F-4D97-AF65-F5344CB8AC3E}">
        <p14:creationId xmlns:p14="http://schemas.microsoft.com/office/powerpoint/2010/main" val="16720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sz="4400" dirty="0">
                <a:hlinkClick r:id="rId2"/>
              </a:rPr>
              <a:t>"Mastering the game of Go with deep neural networks and tree search"</a:t>
            </a:r>
            <a:r>
              <a:rPr lang="en-US" sz="4400" dirty="0"/>
              <a:t>. </a:t>
            </a:r>
            <a:r>
              <a:rPr lang="en-US" sz="4400" i="1" dirty="0"/>
              <a:t>Nature</a:t>
            </a:r>
            <a:r>
              <a:rPr lang="en-US" sz="4400" dirty="0"/>
              <a:t>. </a:t>
            </a:r>
            <a:r>
              <a:rPr lang="en-US" sz="4400" b="1" dirty="0"/>
              <a:t>529</a:t>
            </a:r>
            <a:r>
              <a:rPr lang="en-US" sz="4400" dirty="0"/>
              <a:t> (7587): 484–489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 smtClean="0"/>
              <a:t>Deep learning</a:t>
            </a:r>
          </a:p>
          <a:p>
            <a:r>
              <a:rPr lang="en-US" sz="4400" dirty="0" smtClean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ools for convolutional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convnet</a:t>
            </a:r>
            <a:r>
              <a:rPr lang="en-US" dirty="0" smtClean="0"/>
              <a:t>        </a:t>
            </a:r>
            <a:r>
              <a:rPr lang="en-US" dirty="0" err="1" smtClean="0"/>
              <a:t>mathlab</a:t>
            </a:r>
            <a:endParaRPr lang="en-US" dirty="0" smtClean="0"/>
          </a:p>
          <a:p>
            <a:r>
              <a:rPr lang="en-US" dirty="0" err="1" smtClean="0"/>
              <a:t>theano</a:t>
            </a:r>
            <a:r>
              <a:rPr lang="en-US" dirty="0" smtClean="0"/>
              <a:t>          </a:t>
            </a:r>
            <a:r>
              <a:rPr lang="en-US" dirty="0" err="1" smtClean="0"/>
              <a:t>cpu</a:t>
            </a:r>
            <a:r>
              <a:rPr lang="en-US" dirty="0" smtClean="0"/>
              <a:t>/</a:t>
            </a:r>
            <a:r>
              <a:rPr lang="en-US" dirty="0" err="1" smtClean="0"/>
              <a:t>gpu</a:t>
            </a:r>
            <a:endParaRPr lang="en-US" dirty="0" smtClean="0"/>
          </a:p>
          <a:p>
            <a:r>
              <a:rPr lang="en-US" dirty="0" smtClean="0"/>
              <a:t>pylearn2        in python</a:t>
            </a:r>
          </a:p>
          <a:p>
            <a:r>
              <a:rPr lang="en-US" dirty="0" err="1" smtClean="0"/>
              <a:t>tensorflow</a:t>
            </a:r>
            <a:r>
              <a:rPr lang="en-US" dirty="0" smtClean="0"/>
              <a:t>    google, open source</a:t>
            </a:r>
          </a:p>
          <a:p>
            <a:r>
              <a:rPr lang="en-US" dirty="0" err="1" smtClean="0"/>
              <a:t>caffe</a:t>
            </a:r>
            <a:endParaRPr lang="en-US" dirty="0" smtClean="0"/>
          </a:p>
          <a:p>
            <a:r>
              <a:rPr lang="en-US" dirty="0" err="1" smtClean="0"/>
              <a:t>wavenet</a:t>
            </a:r>
            <a:r>
              <a:rPr lang="en-US" dirty="0" smtClean="0"/>
              <a:t>   generate human speech, by </a:t>
            </a:r>
            <a:r>
              <a:rPr lang="en-US" dirty="0" err="1" smtClean="0"/>
              <a:t>deep‌mind</a:t>
            </a:r>
            <a:endParaRPr lang="en-US" dirty="0" smtClean="0"/>
          </a:p>
          <a:p>
            <a:r>
              <a:rPr lang="en-US" dirty="0" smtClean="0"/>
              <a:t>catapult        </a:t>
            </a:r>
            <a:r>
              <a:rPr lang="en-US" dirty="0" err="1" smtClean="0"/>
              <a:t>microsoft</a:t>
            </a:r>
            <a:r>
              <a:rPr lang="en-US" dirty="0" smtClean="0"/>
              <a:t>, special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40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Go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92238"/>
            <a:ext cx="4419600" cy="21817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19" y="3687451"/>
            <a:ext cx="6485761" cy="1685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Rosenblatt, 1950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0" y="1752600"/>
            <a:ext cx="8219742" cy="3505200"/>
          </a:xfrm>
        </p:spPr>
      </p:pic>
      <p:sp>
        <p:nvSpPr>
          <p:cNvPr id="5" name="TextBox 4"/>
          <p:cNvSpPr txBox="1"/>
          <p:nvPr/>
        </p:nvSpPr>
        <p:spPr>
          <a:xfrm>
            <a:off x="43434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Nielsen,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4279962" cy="14644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5" y="3376858"/>
            <a:ext cx="3806039" cy="2533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69" y="3223250"/>
            <a:ext cx="4114800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0" y="1752600"/>
            <a:ext cx="7014519" cy="3962400"/>
          </a:xfrm>
        </p:spPr>
      </p:pic>
    </p:spTree>
    <p:extLst>
      <p:ext uri="{BB962C8B-B14F-4D97-AF65-F5344CB8AC3E}">
        <p14:creationId xmlns:p14="http://schemas.microsoft.com/office/powerpoint/2010/main" val="11442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8800"/>
            <a:ext cx="4300376" cy="1162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02012"/>
            <a:ext cx="657504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 recognition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01168"/>
            <a:ext cx="6635750" cy="5181850"/>
          </a:xfrm>
        </p:spPr>
      </p:pic>
      <p:sp>
        <p:nvSpPr>
          <p:cNvPr id="5" name="TextBox 4"/>
          <p:cNvSpPr txBox="1"/>
          <p:nvPr/>
        </p:nvSpPr>
        <p:spPr>
          <a:xfrm>
            <a:off x="914400" y="1524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24x24 = 784</a:t>
            </a:r>
          </a:p>
          <a:p>
            <a:endParaRPr lang="en-US" sz="2400" dirty="0"/>
          </a:p>
          <a:p>
            <a:r>
              <a:rPr lang="en-US" sz="2400" dirty="0" smtClean="0"/>
              <a:t>0.0 white   1.0 black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81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536</Words>
  <Application>Microsoft Office PowerPoint</Application>
  <PresentationFormat>On-screen Show (4:3)</PresentationFormat>
  <Paragraphs>99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Machine Learning: The Connectionist</vt:lpstr>
      <vt:lpstr>More Information</vt:lpstr>
      <vt:lpstr>PowerPoint Presentation</vt:lpstr>
      <vt:lpstr>Perceptron</vt:lpstr>
      <vt:lpstr>Multi-layer perceptron</vt:lpstr>
      <vt:lpstr>Sigmoid function</vt:lpstr>
      <vt:lpstr>Artificial Neural Network 3-layer</vt:lpstr>
      <vt:lpstr>PowerPoint Presentation</vt:lpstr>
      <vt:lpstr>Digit recognition NN</vt:lpstr>
      <vt:lpstr>Training NN</vt:lpstr>
      <vt:lpstr>Convolutional Neural Network</vt:lpstr>
      <vt:lpstr>First layer</vt:lpstr>
      <vt:lpstr>Feature map</vt:lpstr>
      <vt:lpstr>Pooling operation</vt:lpstr>
      <vt:lpstr>Activation function</vt:lpstr>
      <vt:lpstr>Convolutional Neural Network</vt:lpstr>
      <vt:lpstr>CIFA-10 image dataset</vt:lpstr>
      <vt:lpstr>CIFA-10 dataset</vt:lpstr>
      <vt:lpstr>Example  (CIFA-10 images)</vt:lpstr>
      <vt:lpstr>Example of CNN layer</vt:lpstr>
      <vt:lpstr>Convolutional layer</vt:lpstr>
      <vt:lpstr>Parameters</vt:lpstr>
      <vt:lpstr>Parameter sharing</vt:lpstr>
      <vt:lpstr>PowerPoint Presentation</vt:lpstr>
      <vt:lpstr>96 filters of 11x11x3 each</vt:lpstr>
      <vt:lpstr>Pooling or downsampling</vt:lpstr>
      <vt:lpstr>Case studies</vt:lpstr>
      <vt:lpstr>AlexNet</vt:lpstr>
      <vt:lpstr>ZF Net</vt:lpstr>
      <vt:lpstr>VGGNet</vt:lpstr>
      <vt:lpstr>ResNet</vt:lpstr>
      <vt:lpstr>PowerPoint Presentation</vt:lpstr>
      <vt:lpstr>Object Recognition</vt:lpstr>
      <vt:lpstr>PowerPoint Presentation</vt:lpstr>
      <vt:lpstr>AlphaGo  vs  Lee Seidol,  March 2016</vt:lpstr>
      <vt:lpstr>Alpha Go</vt:lpstr>
      <vt:lpstr>Tools for convolutional neural network</vt:lpstr>
      <vt:lpstr>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</dc:creator>
  <cp:lastModifiedBy>Prabhas Chongstitvatana</cp:lastModifiedBy>
  <cp:revision>22</cp:revision>
  <dcterms:created xsi:type="dcterms:W3CDTF">2016-11-23T13:59:35Z</dcterms:created>
  <dcterms:modified xsi:type="dcterms:W3CDTF">2017-11-17T17:30:33Z</dcterms:modified>
</cp:coreProperties>
</file>