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84" r:id="rId4"/>
    <p:sldId id="258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4" r:id="rId18"/>
    <p:sldId id="278" r:id="rId19"/>
    <p:sldId id="279" r:id="rId20"/>
    <p:sldId id="280" r:id="rId21"/>
    <p:sldId id="277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61" d="100"/>
          <a:sy n="61" d="100"/>
        </p:scale>
        <p:origin x="112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3E68-9F8E-42EB-9CA3-C63F698CED38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B135-26F3-40E0-81E1-2C3CDBDF8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90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3E68-9F8E-42EB-9CA3-C63F698CED38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B135-26F3-40E0-81E1-2C3CDBDF8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8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3E68-9F8E-42EB-9CA3-C63F698CED38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B135-26F3-40E0-81E1-2C3CDBDF8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98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3E68-9F8E-42EB-9CA3-C63F698CED38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B135-26F3-40E0-81E1-2C3CDBDF8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1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3E68-9F8E-42EB-9CA3-C63F698CED38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B135-26F3-40E0-81E1-2C3CDBDF8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3E68-9F8E-42EB-9CA3-C63F698CED38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B135-26F3-40E0-81E1-2C3CDBDF8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10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3E68-9F8E-42EB-9CA3-C63F698CED38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B135-26F3-40E0-81E1-2C3CDBDF8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3E68-9F8E-42EB-9CA3-C63F698CED38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B135-26F3-40E0-81E1-2C3CDBDF8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99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3E68-9F8E-42EB-9CA3-C63F698CED38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B135-26F3-40E0-81E1-2C3CDBDF8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49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3E68-9F8E-42EB-9CA3-C63F698CED38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B135-26F3-40E0-81E1-2C3CDBDF8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1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3E68-9F8E-42EB-9CA3-C63F698CED38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B135-26F3-40E0-81E1-2C3CDBDF8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5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53E68-9F8E-42EB-9CA3-C63F698CED38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B135-26F3-40E0-81E1-2C3CDBDF8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5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krainian_language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Ivano-Frankivsk_Oblast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6463"/>
            <a:ext cx="7772400" cy="2387600"/>
          </a:xfrm>
        </p:spPr>
        <p:txBody>
          <a:bodyPr/>
          <a:lstStyle/>
          <a:p>
            <a:r>
              <a:rPr lang="en-US" dirty="0" smtClean="0"/>
              <a:t>Botnet of Things: Cybersecurity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71938"/>
            <a:ext cx="6858000" cy="1655762"/>
          </a:xfrm>
        </p:spPr>
        <p:txBody>
          <a:bodyPr/>
          <a:lstStyle/>
          <a:p>
            <a:r>
              <a:rPr lang="en-US" dirty="0" smtClean="0"/>
              <a:t>Prabhas Chongstitvatana</a:t>
            </a:r>
          </a:p>
          <a:p>
            <a:r>
              <a:rPr lang="en-US" dirty="0" smtClean="0"/>
              <a:t>Faculty of Engineering</a:t>
            </a:r>
          </a:p>
          <a:p>
            <a:r>
              <a:rPr lang="en-US" dirty="0" err="1" smtClean="0"/>
              <a:t>Chulalongkorn</a:t>
            </a:r>
            <a:r>
              <a:rPr lang="en-US" dirty="0" smtClean="0"/>
              <a:t>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27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0" y="1825625"/>
            <a:ext cx="3752850" cy="1325563"/>
          </a:xfrm>
        </p:spPr>
        <p:txBody>
          <a:bodyPr/>
          <a:lstStyle/>
          <a:p>
            <a:r>
              <a:rPr lang="en-US" dirty="0" smtClean="0"/>
              <a:t>Cybersecurity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45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21857"/>
            <a:ext cx="7886700" cy="3558873"/>
          </a:xfrm>
        </p:spPr>
      </p:pic>
    </p:spTree>
    <p:extLst>
      <p:ext uri="{BB962C8B-B14F-4D97-AF65-F5344CB8AC3E}">
        <p14:creationId xmlns:p14="http://schemas.microsoft.com/office/powerpoint/2010/main" val="161946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039" y="1825625"/>
            <a:ext cx="5005922" cy="4351338"/>
          </a:xfrm>
        </p:spPr>
      </p:pic>
    </p:spTree>
    <p:extLst>
      <p:ext uri="{BB962C8B-B14F-4D97-AF65-F5344CB8AC3E}">
        <p14:creationId xmlns:p14="http://schemas.microsoft.com/office/powerpoint/2010/main" val="223212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37" y="1690689"/>
            <a:ext cx="8281126" cy="3853473"/>
          </a:xfrm>
        </p:spPr>
      </p:pic>
    </p:spTree>
    <p:extLst>
      <p:ext uri="{BB962C8B-B14F-4D97-AF65-F5344CB8AC3E}">
        <p14:creationId xmlns:p14="http://schemas.microsoft.com/office/powerpoint/2010/main" val="1712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47" y="1825625"/>
            <a:ext cx="7686305" cy="4351338"/>
          </a:xfrm>
        </p:spPr>
      </p:pic>
    </p:spTree>
    <p:extLst>
      <p:ext uri="{BB962C8B-B14F-4D97-AF65-F5344CB8AC3E}">
        <p14:creationId xmlns:p14="http://schemas.microsoft.com/office/powerpoint/2010/main" val="403026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1825784"/>
            <a:ext cx="7124700" cy="4351020"/>
          </a:xfrm>
        </p:spPr>
      </p:pic>
    </p:spTree>
    <p:extLst>
      <p:ext uri="{BB962C8B-B14F-4D97-AF65-F5344CB8AC3E}">
        <p14:creationId xmlns:p14="http://schemas.microsoft.com/office/powerpoint/2010/main" val="273516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33" y="1427004"/>
            <a:ext cx="7267725" cy="3945096"/>
          </a:xfrm>
        </p:spPr>
      </p:pic>
    </p:spTree>
    <p:extLst>
      <p:ext uri="{BB962C8B-B14F-4D97-AF65-F5344CB8AC3E}">
        <p14:creationId xmlns:p14="http://schemas.microsoft.com/office/powerpoint/2010/main" val="342734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199" y="873125"/>
            <a:ext cx="5749601" cy="5058320"/>
          </a:xfrm>
        </p:spPr>
      </p:pic>
    </p:spTree>
    <p:extLst>
      <p:ext uri="{BB962C8B-B14F-4D97-AF65-F5344CB8AC3E}">
        <p14:creationId xmlns:p14="http://schemas.microsoft.com/office/powerpoint/2010/main" val="407158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33" y="1027906"/>
            <a:ext cx="7479740" cy="4877593"/>
          </a:xfrm>
        </p:spPr>
      </p:pic>
      <p:sp>
        <p:nvSpPr>
          <p:cNvPr id="5" name="TextBox 4"/>
          <p:cNvSpPr txBox="1"/>
          <p:nvPr/>
        </p:nvSpPr>
        <p:spPr>
          <a:xfrm>
            <a:off x="1308100" y="6091794"/>
            <a:ext cx="302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Friday 21 October 2016</a:t>
            </a:r>
          </a:p>
        </p:txBody>
      </p:sp>
    </p:spTree>
    <p:extLst>
      <p:ext uri="{BB962C8B-B14F-4D97-AF65-F5344CB8AC3E}">
        <p14:creationId xmlns:p14="http://schemas.microsoft.com/office/powerpoint/2010/main" val="166489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218" y="1027907"/>
            <a:ext cx="7055131" cy="5578476"/>
          </a:xfrm>
        </p:spPr>
      </p:pic>
      <p:sp>
        <p:nvSpPr>
          <p:cNvPr id="5" name="TextBox 4"/>
          <p:cNvSpPr txBox="1"/>
          <p:nvPr/>
        </p:nvSpPr>
        <p:spPr>
          <a:xfrm>
            <a:off x="4165600" y="285752"/>
            <a:ext cx="214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Mirai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56877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botnet is a collection of internet-connected devices, which may include PCs, servers, mobile devices and internet of things devices that are infected and controlled by a common type of malware. Users are often unaware of a botnet infecting their system.</a:t>
            </a:r>
          </a:p>
        </p:txBody>
      </p:sp>
    </p:spTree>
    <p:extLst>
      <p:ext uri="{BB962C8B-B14F-4D97-AF65-F5344CB8AC3E}">
        <p14:creationId xmlns:p14="http://schemas.microsoft.com/office/powerpoint/2010/main" val="891490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621" y="1254124"/>
            <a:ext cx="6084758" cy="4801125"/>
          </a:xfrm>
        </p:spPr>
      </p:pic>
    </p:spTree>
    <p:extLst>
      <p:ext uri="{BB962C8B-B14F-4D97-AF65-F5344CB8AC3E}">
        <p14:creationId xmlns:p14="http://schemas.microsoft.com/office/powerpoint/2010/main" val="421434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356" y="2232025"/>
            <a:ext cx="6472885" cy="4351338"/>
          </a:xfrm>
        </p:spPr>
      </p:pic>
      <p:sp>
        <p:nvSpPr>
          <p:cNvPr id="5" name="TextBox 4"/>
          <p:cNvSpPr txBox="1"/>
          <p:nvPr/>
        </p:nvSpPr>
        <p:spPr>
          <a:xfrm>
            <a:off x="1617192" y="365126"/>
            <a:ext cx="61912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23 December 2015</a:t>
            </a:r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/>
              <a:t>affected were consumers of «</a:t>
            </a:r>
            <a:r>
              <a:rPr lang="en-US" dirty="0" err="1"/>
              <a:t>Prykarpattyaoblenergo</a:t>
            </a:r>
            <a:r>
              <a:rPr lang="en-US" dirty="0"/>
              <a:t>» (</a:t>
            </a:r>
            <a:r>
              <a:rPr lang="en-US" dirty="0">
                <a:hlinkClick r:id="rId3" tooltip="Ukrainian language"/>
              </a:rPr>
              <a:t>Ukrainian</a:t>
            </a:r>
            <a:r>
              <a:rPr lang="en-US" dirty="0"/>
              <a:t>: </a:t>
            </a:r>
            <a:r>
              <a:rPr lang="en-US" dirty="0" err="1"/>
              <a:t>Прикарпаттяобленерго</a:t>
            </a:r>
            <a:r>
              <a:rPr lang="en-US" dirty="0"/>
              <a:t>; servicing </a:t>
            </a:r>
            <a:r>
              <a:rPr lang="en-US" dirty="0">
                <a:hlinkClick r:id="rId4" tooltip="Ivano-Frankivsk Oblast"/>
              </a:rPr>
              <a:t>Ivano-Frankivsk Oblast</a:t>
            </a:r>
            <a:r>
              <a:rPr lang="en-US" dirty="0"/>
              <a:t>): 30 substations were switched off, about 230 thousands people were left without electricity for a period from 1 to 6 hours.</a:t>
            </a:r>
          </a:p>
        </p:txBody>
      </p:sp>
    </p:spTree>
    <p:extLst>
      <p:ext uri="{BB962C8B-B14F-4D97-AF65-F5344CB8AC3E}">
        <p14:creationId xmlns:p14="http://schemas.microsoft.com/office/powerpoint/2010/main" val="320082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Search  “Prabhas Chongstitvatana”</a:t>
            </a:r>
          </a:p>
          <a:p>
            <a:r>
              <a:rPr lang="en-US" sz="3600" dirty="0" smtClean="0"/>
              <a:t>Get </a:t>
            </a:r>
            <a:r>
              <a:rPr lang="en-US" sz="3600" smtClean="0"/>
              <a:t>to my </a:t>
            </a:r>
            <a:r>
              <a:rPr lang="en-US" sz="3600" dirty="0" smtClean="0"/>
              <a:t>homepage</a:t>
            </a:r>
          </a:p>
          <a:p>
            <a:endParaRPr lang="en-US" sz="36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200400"/>
            <a:ext cx="2528108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5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Botnets can be used to perform distributed denial-of-service attack (</a:t>
            </a:r>
            <a:r>
              <a:rPr lang="en-US" dirty="0" err="1"/>
              <a:t>DDoS</a:t>
            </a:r>
            <a:r>
              <a:rPr lang="en-US" dirty="0"/>
              <a:t> attack), steal data, send spam, and allows the attacker to access the device and its connection. The owner can control the botnet using command and control (C&amp;C) software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560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/>
              <a:t>Internet of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of Physical Objects</a:t>
            </a:r>
          </a:p>
          <a:p>
            <a:endParaRPr lang="en-US" dirty="0" smtClean="0"/>
          </a:p>
          <a:p>
            <a:r>
              <a:rPr lang="en-US" dirty="0"/>
              <a:t>E</a:t>
            </a:r>
            <a:r>
              <a:rPr lang="en-US" dirty="0" smtClean="0"/>
              <a:t>mbedded systems with electronics, software, sensors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E</a:t>
            </a:r>
            <a:r>
              <a:rPr lang="en-US" dirty="0" smtClean="0"/>
              <a:t>nable objects to exchange data with manufacturer, operator, other devices through network infrastructure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81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llow remote control</a:t>
            </a:r>
          </a:p>
          <a:p>
            <a:r>
              <a:rPr lang="en-US" dirty="0"/>
              <a:t>D</a:t>
            </a:r>
            <a:r>
              <a:rPr lang="en-US" dirty="0" smtClean="0"/>
              <a:t>irect integration = computer + physical world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Result:  Automation in all fields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97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457200"/>
            <a:ext cx="78486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4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609600"/>
            <a:ext cx="8382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8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screenshot-amphionforumintelkeynote-201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69" y="1524000"/>
            <a:ext cx="8987133" cy="505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7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990600"/>
            <a:ext cx="7268072" cy="498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8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172</Words>
  <Application>Microsoft Office PowerPoint</Application>
  <PresentationFormat>On-screen Show (4:3)</PresentationFormat>
  <Paragraphs>28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Botnet of Things: Cybersecurity</vt:lpstr>
      <vt:lpstr>PowerPoint Presentation</vt:lpstr>
      <vt:lpstr>PowerPoint Presentation</vt:lpstr>
      <vt:lpstr>What is Internet of Things</vt:lpstr>
      <vt:lpstr>PowerPoint Presentation</vt:lpstr>
      <vt:lpstr>PowerPoint Presentation</vt:lpstr>
      <vt:lpstr>PowerPoint Presentation</vt:lpstr>
      <vt:lpstr>Smart Cities</vt:lpstr>
      <vt:lpstr>PowerPoint Presentation</vt:lpstr>
      <vt:lpstr>Cybersecurity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of Things: Cybersecurity</dc:title>
  <dc:creator>P C</dc:creator>
  <cp:lastModifiedBy>Prabhas Chongstitvatana</cp:lastModifiedBy>
  <cp:revision>12</cp:revision>
  <dcterms:created xsi:type="dcterms:W3CDTF">2017-05-18T15:30:43Z</dcterms:created>
  <dcterms:modified xsi:type="dcterms:W3CDTF">2019-08-14T17:04:14Z</dcterms:modified>
</cp:coreProperties>
</file>