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6" r:id="rId4"/>
    <p:sldId id="297" r:id="rId5"/>
    <p:sldId id="258" r:id="rId6"/>
    <p:sldId id="260" r:id="rId7"/>
    <p:sldId id="261" r:id="rId8"/>
    <p:sldId id="262" r:id="rId9"/>
    <p:sldId id="263" r:id="rId10"/>
    <p:sldId id="298" r:id="rId11"/>
    <p:sldId id="265" r:id="rId12"/>
    <p:sldId id="29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360A-5DDE-4162-88B5-A74B09CEBF3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Future of Artificial Intelligence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4037"/>
            <a:ext cx="9144000" cy="240746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Prabhas Chongstitvatana</a:t>
            </a:r>
          </a:p>
          <a:p>
            <a:r>
              <a:rPr lang="en-US" sz="3600" dirty="0" err="1"/>
              <a:t>Chulalongkorn</a:t>
            </a:r>
            <a:r>
              <a:rPr lang="en-US" sz="3600" dirty="0"/>
              <a:t> </a:t>
            </a:r>
            <a:r>
              <a:rPr lang="en-US" sz="3600" dirty="0" smtClean="0"/>
              <a:t>University</a:t>
            </a:r>
          </a:p>
          <a:p>
            <a:endParaRPr lang="en-US" sz="3600" dirty="0" smtClean="0"/>
          </a:p>
          <a:p>
            <a:r>
              <a:rPr lang="en-US" sz="3600" dirty="0" smtClean="0"/>
              <a:t>March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0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84" y="1827881"/>
            <a:ext cx="784623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5" y="881081"/>
            <a:ext cx="8600598" cy="4816335"/>
          </a:xfrm>
        </p:spPr>
      </p:pic>
    </p:spTree>
    <p:extLst>
      <p:ext uri="{BB962C8B-B14F-4D97-AF65-F5344CB8AC3E}">
        <p14:creationId xmlns:p14="http://schemas.microsoft.com/office/powerpoint/2010/main" val="1961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13" y="111648"/>
            <a:ext cx="10364451" cy="1596177"/>
          </a:xfrm>
        </p:spPr>
        <p:txBody>
          <a:bodyPr/>
          <a:lstStyle/>
          <a:p>
            <a:r>
              <a:rPr lang="en-US" dirty="0" err="1" smtClean="0"/>
              <a:t>DriverLess</a:t>
            </a:r>
            <a:r>
              <a:rPr lang="en-US" dirty="0" smtClean="0"/>
              <a:t>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7" y="1707825"/>
            <a:ext cx="6154061" cy="4597726"/>
          </a:xfrm>
        </p:spPr>
      </p:pic>
    </p:spTree>
    <p:extLst>
      <p:ext uri="{BB962C8B-B14F-4D97-AF65-F5344CB8AC3E}">
        <p14:creationId xmlns:p14="http://schemas.microsoft.com/office/powerpoint/2010/main" val="285855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a computer program be intelligent?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are two approaches in the development of AI. </a:t>
            </a:r>
          </a:p>
          <a:p>
            <a:endParaRPr lang="en-US" sz="3600" dirty="0"/>
          </a:p>
          <a:p>
            <a:pPr lvl="1"/>
            <a:r>
              <a:rPr lang="en-US" sz="4000" dirty="0"/>
              <a:t>Logic</a:t>
            </a:r>
          </a:p>
          <a:p>
            <a:pPr lvl="1"/>
            <a:r>
              <a:rPr lang="en-US" sz="4000" dirty="0"/>
              <a:t>Memory an learning</a:t>
            </a:r>
          </a:p>
        </p:txBody>
      </p:sp>
    </p:spTree>
    <p:extLst>
      <p:ext uri="{BB962C8B-B14F-4D97-AF65-F5344CB8AC3E}">
        <p14:creationId xmlns:p14="http://schemas.microsoft.com/office/powerpoint/2010/main" val="122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using logical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690689"/>
            <a:ext cx="84455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Computer program can perform deductive reasoning such as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sz="3200" i="1" dirty="0" err="1"/>
              <a:t>socrates</a:t>
            </a:r>
            <a:r>
              <a:rPr lang="en-US" sz="3200" i="1" dirty="0"/>
              <a:t> is a human</a:t>
            </a:r>
          </a:p>
          <a:p>
            <a:pPr marL="457200" lvl="1" indent="0">
              <a:buNone/>
            </a:pPr>
            <a:r>
              <a:rPr lang="en-US" sz="3200" i="1" dirty="0"/>
              <a:t>human are </a:t>
            </a:r>
            <a:r>
              <a:rPr lang="en-US" sz="3200" i="1" dirty="0" err="1"/>
              <a:t>motal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therefore </a:t>
            </a:r>
            <a:r>
              <a:rPr lang="en-US" sz="3200" i="1" dirty="0" err="1"/>
              <a:t>socrates</a:t>
            </a:r>
            <a:r>
              <a:rPr lang="en-US" sz="3200" i="1" dirty="0"/>
              <a:t> is mortal</a:t>
            </a:r>
          </a:p>
          <a:p>
            <a:endParaRPr lang="en-US" sz="1000" dirty="0"/>
          </a:p>
          <a:p>
            <a:r>
              <a:rPr lang="en-US" sz="3200" dirty="0"/>
              <a:t>We can use logic to encode situation in the real world </a:t>
            </a:r>
          </a:p>
          <a:p>
            <a:endParaRPr lang="en-US" sz="800" dirty="0"/>
          </a:p>
          <a:p>
            <a:pPr marL="457200" lvl="1" indent="0">
              <a:buNone/>
            </a:pPr>
            <a:r>
              <a:rPr lang="en-US" sz="3200" i="1" dirty="0"/>
              <a:t>when it rains, you cannot play tennis outdoor.</a:t>
            </a:r>
          </a:p>
        </p:txBody>
      </p:sp>
    </p:spTree>
    <p:extLst>
      <p:ext uri="{BB962C8B-B14F-4D97-AF65-F5344CB8AC3E}">
        <p14:creationId xmlns:p14="http://schemas.microsoft.com/office/powerpoint/2010/main" val="2159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1" y="1441208"/>
            <a:ext cx="7129354" cy="3992438"/>
          </a:xfrm>
        </p:spPr>
      </p:pic>
    </p:spTree>
    <p:extLst>
      <p:ext uri="{BB962C8B-B14F-4D97-AF65-F5344CB8AC3E}">
        <p14:creationId xmlns:p14="http://schemas.microsoft.com/office/powerpoint/2010/main" val="1016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97" y="1435100"/>
            <a:ext cx="4961304" cy="37209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02" y="2424489"/>
            <a:ext cx="4026999" cy="22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large amount of rules and facts, computer programs can deduce a lot of things.  </a:t>
            </a:r>
          </a:p>
          <a:p>
            <a:r>
              <a:rPr lang="en-US" sz="4400" dirty="0"/>
              <a:t>Hence, it behaves </a:t>
            </a:r>
            <a:r>
              <a:rPr lang="en-US" sz="4400" i="1" dirty="0"/>
              <a:t>intelligently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Second, use memory and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can imitate human brain by encoding information and memory into a large connected network.  </a:t>
            </a:r>
          </a:p>
          <a:p>
            <a:r>
              <a:rPr lang="en-US" sz="3600" dirty="0"/>
              <a:t>This network responses to input with a correct output.   The relationship of this input/output can be </a:t>
            </a:r>
            <a:r>
              <a:rPr lang="en-US" sz="3600" i="1" dirty="0"/>
              <a:t>learn </a:t>
            </a:r>
            <a:r>
              <a:rPr lang="en-US" sz="3600" dirty="0"/>
              <a:t>from large amount of data without human intervention. </a:t>
            </a:r>
          </a:p>
          <a:p>
            <a:r>
              <a:rPr lang="en-US" sz="3600" dirty="0"/>
              <a:t>This type of </a:t>
            </a:r>
            <a:r>
              <a:rPr lang="en-US" sz="3600" dirty="0" err="1"/>
              <a:t>approch</a:t>
            </a:r>
            <a:r>
              <a:rPr lang="en-US" sz="3600" dirty="0"/>
              <a:t> is called </a:t>
            </a:r>
            <a:r>
              <a:rPr lang="en-US" sz="3600" i="1" dirty="0"/>
              <a:t>Artificial Neural Networks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8" y="762025"/>
            <a:ext cx="6866450" cy="5304669"/>
          </a:xfrm>
        </p:spPr>
      </p:pic>
    </p:spTree>
    <p:extLst>
      <p:ext uri="{BB962C8B-B14F-4D97-AF65-F5344CB8AC3E}">
        <p14:creationId xmlns:p14="http://schemas.microsoft.com/office/powerpoint/2010/main" val="37726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3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1360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3" y="871541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3645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, </a:t>
            </a:r>
            <a:r>
              <a:rPr lang="en-US" dirty="0" err="1"/>
              <a:t>recognise</a:t>
            </a:r>
            <a:r>
              <a:rPr lang="en-US" dirty="0"/>
              <a:t> the picture of my wife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I can show a lot of pictures of my wife from many angles.  Then I can train a kind of network to </a:t>
            </a:r>
            <a:r>
              <a:rPr lang="en-US" sz="3600" i="1" dirty="0"/>
              <a:t>remember</a:t>
            </a:r>
            <a:r>
              <a:rPr lang="en-US" sz="3600" dirty="0"/>
              <a:t> this face.  I also train a lot of pictures of not-my-wife face.  So, now the network can distinguish between my-wife and not-my-wife faces.</a:t>
            </a:r>
          </a:p>
        </p:txBody>
      </p:sp>
    </p:spTree>
    <p:extLst>
      <p:ext uri="{BB962C8B-B14F-4D97-AF65-F5344CB8AC3E}">
        <p14:creationId xmlns:p14="http://schemas.microsoft.com/office/powerpoint/2010/main" val="1885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This is the most popular method today.</a:t>
            </a:r>
          </a:p>
          <a:p>
            <a:r>
              <a:rPr lang="en-US" sz="4400" dirty="0"/>
              <a:t>Multiple layers (update few hundreds) of this Network can be constructed</a:t>
            </a:r>
          </a:p>
          <a:p>
            <a:r>
              <a:rPr lang="en-US" sz="4400" dirty="0"/>
              <a:t>It is called </a:t>
            </a:r>
            <a:r>
              <a:rPr lang="en-US" sz="4400" i="1" dirty="0"/>
              <a:t>Deep learning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53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1068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Most AI programs are written using "heuristic", i.e. the program behaves by some rule that is encoded "human" tactic.  </a:t>
            </a:r>
          </a:p>
          <a:p>
            <a:r>
              <a:rPr lang="en-US" sz="4000" dirty="0"/>
              <a:t>For example, a program to play chess evaluate the board position according to rule created by human expert.</a:t>
            </a:r>
          </a:p>
        </p:txBody>
      </p:sp>
    </p:spTree>
    <p:extLst>
      <p:ext uri="{BB962C8B-B14F-4D97-AF65-F5344CB8AC3E}">
        <p14:creationId xmlns:p14="http://schemas.microsoft.com/office/powerpoint/2010/main" val="18741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2" y="1334184"/>
            <a:ext cx="5963017" cy="4275371"/>
          </a:xfrm>
        </p:spPr>
      </p:pic>
    </p:spTree>
    <p:extLst>
      <p:ext uri="{BB962C8B-B14F-4D97-AF65-F5344CB8AC3E}">
        <p14:creationId xmlns:p14="http://schemas.microsoft.com/office/powerpoint/2010/main" val="32111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0" y="758825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/>
              <a:t>Another way to create AI program is by using "search".  </a:t>
            </a:r>
          </a:p>
          <a:p>
            <a:r>
              <a:rPr lang="en-US" sz="3600" dirty="0"/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r>
              <a:rPr lang="en-US" sz="3600" dirty="0"/>
              <a:t>For example, the sequence of chess moves can be "search" to </a:t>
            </a:r>
            <a:r>
              <a:rPr lang="en-US" sz="3600" dirty="0" err="1"/>
              <a:t>maximise</a:t>
            </a:r>
            <a:r>
              <a:rPr lang="en-US" sz="3600" dirty="0"/>
              <a:t> the possibility to win the game.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52" y="839611"/>
            <a:ext cx="5335832" cy="4946522"/>
          </a:xfrm>
        </p:spPr>
      </p:pic>
    </p:spTree>
    <p:extLst>
      <p:ext uri="{BB962C8B-B14F-4D97-AF65-F5344CB8AC3E}">
        <p14:creationId xmlns:p14="http://schemas.microsoft.com/office/powerpoint/2010/main" val="2691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AI program can use </a:t>
            </a:r>
            <a:r>
              <a:rPr lang="en-US" sz="4000" i="1" dirty="0"/>
              <a:t>evolution</a:t>
            </a:r>
            <a:r>
              <a:rPr lang="en-US" sz="4000" dirty="0"/>
              <a:t> to find good solutions.  </a:t>
            </a:r>
          </a:p>
          <a:p>
            <a:r>
              <a:rPr lang="en-US" sz="4000" dirty="0"/>
              <a:t>In this way, initial candidate solutions are created and then evaluate.  The good solutions are selected and improve upon.  </a:t>
            </a:r>
          </a:p>
          <a:p>
            <a:r>
              <a:rPr lang="en-US" sz="4000" dirty="0"/>
              <a:t>This step are repeated until solutions are found.  </a:t>
            </a:r>
          </a:p>
          <a:p>
            <a:r>
              <a:rPr lang="en-US" sz="4000" dirty="0"/>
              <a:t>One of the popular method in this class is called </a:t>
            </a:r>
            <a:r>
              <a:rPr lang="en-US" sz="4000" i="1" dirty="0"/>
              <a:t>Genetic Algorithm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short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762" y="1825625"/>
            <a:ext cx="9838037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AI fundamentals</a:t>
            </a:r>
          </a:p>
          <a:p>
            <a:r>
              <a:rPr lang="en-US" sz="4000" dirty="0" smtClean="0"/>
              <a:t>Machine learning</a:t>
            </a:r>
          </a:p>
          <a:p>
            <a:r>
              <a:rPr lang="en-US" sz="4000" dirty="0" smtClean="0"/>
              <a:t>Quantum computing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646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6" y="1027908"/>
            <a:ext cx="7405688" cy="4928149"/>
          </a:xfrm>
        </p:spPr>
      </p:pic>
    </p:spTree>
    <p:extLst>
      <p:ext uri="{BB962C8B-B14F-4D97-AF65-F5344CB8AC3E}">
        <p14:creationId xmlns:p14="http://schemas.microsoft.com/office/powerpoint/2010/main" val="2011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118" y="2202162"/>
            <a:ext cx="10515600" cy="1325563"/>
          </a:xfrm>
        </p:spPr>
        <p:txBody>
          <a:bodyPr/>
          <a:lstStyle/>
          <a:p>
            <a:r>
              <a:rPr lang="en-US" dirty="0" smtClean="0"/>
              <a:t>AI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60" y="1825625"/>
            <a:ext cx="908304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What is AI?</a:t>
            </a:r>
          </a:p>
          <a:p>
            <a:endParaRPr lang="en-US" sz="4400" dirty="0"/>
          </a:p>
          <a:p>
            <a:r>
              <a:rPr lang="en-US" sz="4400" dirty="0"/>
              <a:t>What is its impact on society?</a:t>
            </a:r>
          </a:p>
          <a:p>
            <a:endParaRPr lang="en-US" sz="4400" dirty="0"/>
          </a:p>
          <a:p>
            <a:r>
              <a:rPr lang="en-US" sz="4400" dirty="0"/>
              <a:t>Future of AI</a:t>
            </a:r>
          </a:p>
        </p:txBody>
      </p:sp>
    </p:spTree>
    <p:extLst>
      <p:ext uri="{BB962C8B-B14F-4D97-AF65-F5344CB8AC3E}">
        <p14:creationId xmlns:p14="http://schemas.microsoft.com/office/powerpoint/2010/main" val="638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intelligent agent that acts like human.</a:t>
            </a:r>
          </a:p>
          <a:p>
            <a:r>
              <a:rPr lang="en-US" sz="4400" dirty="0"/>
              <a:t>this includes software services (aka Apps) and automated machines (think smart robot vacuum, automated factory etc.).</a:t>
            </a:r>
          </a:p>
        </p:txBody>
      </p:sp>
    </p:spTree>
    <p:extLst>
      <p:ext uri="{BB962C8B-B14F-4D97-AF65-F5344CB8AC3E}">
        <p14:creationId xmlns:p14="http://schemas.microsoft.com/office/powerpoint/2010/main" val="22825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20" y="975653"/>
            <a:ext cx="3023307" cy="5374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05" y="975651"/>
            <a:ext cx="2945749" cy="52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0" y="1027908"/>
            <a:ext cx="8938100" cy="5033767"/>
          </a:xfrm>
        </p:spPr>
      </p:pic>
    </p:spTree>
    <p:extLst>
      <p:ext uri="{BB962C8B-B14F-4D97-AF65-F5344CB8AC3E}">
        <p14:creationId xmlns:p14="http://schemas.microsoft.com/office/powerpoint/2010/main" val="2456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0" y="1825625"/>
            <a:ext cx="8625840" cy="4351338"/>
          </a:xfrm>
        </p:spPr>
        <p:txBody>
          <a:bodyPr>
            <a:noAutofit/>
          </a:bodyPr>
          <a:lstStyle/>
          <a:p>
            <a:r>
              <a:rPr lang="en-US" sz="4000" dirty="0"/>
              <a:t>understand human speech</a:t>
            </a:r>
          </a:p>
          <a:p>
            <a:r>
              <a:rPr lang="en-US" sz="4000" dirty="0"/>
              <a:t>identify objects from pictures</a:t>
            </a:r>
          </a:p>
          <a:p>
            <a:r>
              <a:rPr lang="en-US" sz="4000" dirty="0"/>
              <a:t>play games</a:t>
            </a:r>
          </a:p>
          <a:p>
            <a:r>
              <a:rPr lang="en-US" sz="4000" dirty="0" err="1"/>
              <a:t>analyse</a:t>
            </a:r>
            <a:r>
              <a:rPr lang="en-US" sz="4000" dirty="0"/>
              <a:t> big financial data</a:t>
            </a:r>
          </a:p>
          <a:p>
            <a:r>
              <a:rPr lang="en-US" sz="4000" dirty="0"/>
              <a:t>drive cars</a:t>
            </a:r>
          </a:p>
          <a:p>
            <a:r>
              <a:rPr lang="en-US" sz="4000" dirty="0"/>
              <a:t>control robots</a:t>
            </a:r>
          </a:p>
          <a:p>
            <a:r>
              <a:rPr lang="en-US" sz="4000" dirty="0"/>
              <a:t>automate many jobs</a:t>
            </a:r>
          </a:p>
        </p:txBody>
      </p:sp>
    </p:spTree>
    <p:extLst>
      <p:ext uri="{BB962C8B-B14F-4D97-AF65-F5344CB8AC3E}">
        <p14:creationId xmlns:p14="http://schemas.microsoft.com/office/powerpoint/2010/main" val="826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522</Words>
  <Application>Microsoft Office PowerPoint</Application>
  <PresentationFormat>Widescreen</PresentationFormat>
  <Paragraphs>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Future of Artificial Intelligence</vt:lpstr>
      <vt:lpstr>More Information</vt:lpstr>
      <vt:lpstr>Three part short lecture</vt:lpstr>
      <vt:lpstr>AI Fundamentals</vt:lpstr>
      <vt:lpstr>PowerPoint Presentation</vt:lpstr>
      <vt:lpstr>What is AI?</vt:lpstr>
      <vt:lpstr>PowerPoint Presentation</vt:lpstr>
      <vt:lpstr>PowerPoint Presentation</vt:lpstr>
      <vt:lpstr>What can AI do?</vt:lpstr>
      <vt:lpstr>PowerPoint Presentation</vt:lpstr>
      <vt:lpstr>PowerPoint Presentation</vt:lpstr>
      <vt:lpstr>DriverLess car</vt:lpstr>
      <vt:lpstr>How a computer program be intelligent?</vt:lpstr>
      <vt:lpstr>First, using logical reasoning.</vt:lpstr>
      <vt:lpstr>PowerPoint Presentation</vt:lpstr>
      <vt:lpstr>PowerPoint Presentation</vt:lpstr>
      <vt:lpstr>PowerPoint Presentation</vt:lpstr>
      <vt:lpstr>Second, use memory and learning </vt:lpstr>
      <vt:lpstr>PowerPoint Presentation</vt:lpstr>
      <vt:lpstr>Artificial Neural Network 3-layer</vt:lpstr>
      <vt:lpstr>PowerPoint Presentation</vt:lpstr>
      <vt:lpstr>Example, recognise the picture of my wife</vt:lpstr>
      <vt:lpstr>PowerPoint Presentation</vt:lpstr>
      <vt:lpstr>Example of NN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4</cp:revision>
  <dcterms:created xsi:type="dcterms:W3CDTF">2019-03-02T00:17:06Z</dcterms:created>
  <dcterms:modified xsi:type="dcterms:W3CDTF">2019-03-02T00:36:29Z</dcterms:modified>
</cp:coreProperties>
</file>