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7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9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8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18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9696-C15B-476F-9FA9-AB46853BFF91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8D95-D5BA-4D82-B9F6-C1CA91E54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2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3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8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2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1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9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91DE-D227-4754-B1A6-08CAD62BB0DD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404AA-C4B8-43EF-B63B-9A70BE10D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impact of AI in the society?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Now that AI programs can do many work that human do that required intelligence.  </a:t>
            </a:r>
          </a:p>
          <a:p>
            <a:r>
              <a:rPr lang="en-US" sz="3600" dirty="0"/>
              <a:t>A lot of work that nowadays are performed by human will be done by these AI programs.</a:t>
            </a:r>
          </a:p>
          <a:p>
            <a:r>
              <a:rPr lang="en-US" sz="3600" dirty="0"/>
              <a:t>There is economic benefit in doing so.</a:t>
            </a:r>
          </a:p>
        </p:txBody>
      </p:sp>
    </p:spTree>
    <p:extLst>
      <p:ext uri="{BB962C8B-B14F-4D97-AF65-F5344CB8AC3E}">
        <p14:creationId xmlns:p14="http://schemas.microsoft.com/office/powerpoint/2010/main" val="22622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strength of human is compassion, creativity.</a:t>
            </a:r>
          </a:p>
          <a:p>
            <a:endParaRPr lang="en-US" sz="4000" dirty="0"/>
          </a:p>
          <a:p>
            <a:r>
              <a:rPr lang="en-US" sz="4000" dirty="0"/>
              <a:t>People will serve other people better.</a:t>
            </a:r>
          </a:p>
          <a:p>
            <a:endParaRPr lang="en-US" sz="4000" dirty="0"/>
          </a:p>
          <a:p>
            <a:r>
              <a:rPr lang="en-US" sz="4000" dirty="0"/>
              <a:t>Technology can divide rich/poor but also it can empower and </a:t>
            </a:r>
            <a:r>
              <a:rPr lang="en-US" sz="4000" dirty="0" err="1"/>
              <a:t>democratise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578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work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985" y="2009775"/>
            <a:ext cx="7841796" cy="4305300"/>
          </a:xfrm>
        </p:spPr>
      </p:pic>
    </p:spTree>
    <p:extLst>
      <p:ext uri="{BB962C8B-B14F-4D97-AF65-F5344CB8AC3E}">
        <p14:creationId xmlns:p14="http://schemas.microsoft.com/office/powerpoint/2010/main" val="16001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 dirty="0"/>
              <a:t>Go to me 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61" y="3230880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6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This is similar to the change in the last decade that many human jobs are replaced computers.</a:t>
            </a:r>
          </a:p>
          <a:p>
            <a:endParaRPr lang="en-US" sz="4000" dirty="0"/>
          </a:p>
          <a:p>
            <a:r>
              <a:rPr lang="en-US" sz="4000" dirty="0"/>
              <a:t>For example, you don't need typist as speech recognition allow you to create text message using voice.</a:t>
            </a:r>
          </a:p>
        </p:txBody>
      </p:sp>
    </p:spTree>
    <p:extLst>
      <p:ext uri="{BB962C8B-B14F-4D97-AF65-F5344CB8AC3E}">
        <p14:creationId xmlns:p14="http://schemas.microsoft.com/office/powerpoint/2010/main" val="12115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50" y="974725"/>
            <a:ext cx="7886700" cy="5083175"/>
          </a:xfrm>
        </p:spPr>
        <p:txBody>
          <a:bodyPr>
            <a:noAutofit/>
          </a:bodyPr>
          <a:lstStyle/>
          <a:p>
            <a:r>
              <a:rPr lang="en-US" sz="3200" dirty="0"/>
              <a:t>Many manual labor job in the factory will be replaced by robots.</a:t>
            </a:r>
          </a:p>
          <a:p>
            <a:r>
              <a:rPr lang="en-US" sz="3200" dirty="0"/>
              <a:t>A case of Chinese t-shirt factory.</a:t>
            </a:r>
          </a:p>
          <a:p>
            <a:r>
              <a:rPr lang="en-US" sz="3200" dirty="0"/>
              <a:t>Human drivers are not necessary and replaced by robot drivers (in driverless car).</a:t>
            </a:r>
          </a:p>
          <a:p>
            <a:r>
              <a:rPr lang="en-US" sz="3200" dirty="0"/>
              <a:t>Finance traders on the trading floor are being replaced by automated trading.</a:t>
            </a:r>
          </a:p>
          <a:p>
            <a:r>
              <a:rPr lang="en-US" sz="3200" dirty="0"/>
              <a:t>Department store becomes more self-serving and e-buying, using less and less store workers.</a:t>
            </a:r>
          </a:p>
        </p:txBody>
      </p:sp>
    </p:spTree>
    <p:extLst>
      <p:ext uri="{BB962C8B-B14F-4D97-AF65-F5344CB8AC3E}">
        <p14:creationId xmlns:p14="http://schemas.microsoft.com/office/powerpoint/2010/main" val="290801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However, there are plenty of jobs that are for humans. </a:t>
            </a:r>
          </a:p>
          <a:p>
            <a:endParaRPr lang="en-US" sz="3600" dirty="0"/>
          </a:p>
          <a:p>
            <a:pPr lvl="1"/>
            <a:r>
              <a:rPr lang="en-US" sz="4000" dirty="0"/>
              <a:t>Rearing your children</a:t>
            </a:r>
          </a:p>
          <a:p>
            <a:pPr lvl="1"/>
            <a:r>
              <a:rPr lang="en-US" sz="4000" dirty="0"/>
              <a:t>Education</a:t>
            </a:r>
          </a:p>
          <a:p>
            <a:pPr lvl="1"/>
            <a:r>
              <a:rPr lang="en-US" sz="4000" dirty="0"/>
              <a:t>Arts, music</a:t>
            </a:r>
          </a:p>
          <a:p>
            <a:pPr lvl="1"/>
            <a:r>
              <a:rPr lang="en-US" sz="4000" dirty="0"/>
              <a:t>Sports</a:t>
            </a:r>
          </a:p>
          <a:p>
            <a:pPr lvl="1"/>
            <a:r>
              <a:rPr lang="en-US" sz="4000" dirty="0"/>
              <a:t>Service for elderly people</a:t>
            </a:r>
          </a:p>
        </p:txBody>
      </p:sp>
    </p:spTree>
    <p:extLst>
      <p:ext uri="{BB962C8B-B14F-4D97-AF65-F5344CB8AC3E}">
        <p14:creationId xmlns:p14="http://schemas.microsoft.com/office/powerpoint/2010/main" val="258540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As the shift of technology bring about the change in the way we work, we need to change the way we prepare our next generation.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 in Society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Satya Nadella talked in June 2016, 6 principles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  AI must be designed to assist humanity.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  it must be transparent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3  It must maximize efficiencies without destroying the dignity of people.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4  It must be designed for intelligent privacy.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5  It must have algorithmic accountability.</a:t>
            </a:r>
          </a:p>
          <a:p>
            <a:pPr marL="457200" lvl="1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6  It must guard against bias.</a:t>
            </a:r>
          </a:p>
          <a:p>
            <a:pPr marL="0" indent="0">
              <a:buNone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Human must be in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0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2197100"/>
            <a:ext cx="8420100" cy="3979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		Human creates</a:t>
            </a:r>
          </a:p>
          <a:p>
            <a:pPr marL="0" indent="0">
              <a:buNone/>
            </a:pPr>
            <a:r>
              <a:rPr lang="en-US" sz="4000" dirty="0"/>
              <a:t>		Human consumes</a:t>
            </a:r>
          </a:p>
          <a:p>
            <a:endParaRPr lang="en-US" sz="4000" dirty="0"/>
          </a:p>
          <a:p>
            <a:r>
              <a:rPr lang="en-US" sz="4000" dirty="0"/>
              <a:t>So, our next generation must be ready for "creativity", "caring for people"</a:t>
            </a:r>
          </a:p>
        </p:txBody>
      </p:sp>
    </p:spTree>
    <p:extLst>
      <p:ext uri="{BB962C8B-B14F-4D97-AF65-F5344CB8AC3E}">
        <p14:creationId xmlns:p14="http://schemas.microsoft.com/office/powerpoint/2010/main" val="16079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 computers become faster, cheaper, there will be more and more powerful AI program.  </a:t>
            </a:r>
          </a:p>
          <a:p>
            <a:endParaRPr lang="en-US" sz="4000" dirty="0"/>
          </a:p>
          <a:p>
            <a:r>
              <a:rPr lang="en-US" sz="4000" dirty="0"/>
              <a:t>Software that provide services will be driven by AI in almost every aspect imaginable.</a:t>
            </a:r>
          </a:p>
        </p:txBody>
      </p:sp>
    </p:spTree>
    <p:extLst>
      <p:ext uri="{BB962C8B-B14F-4D97-AF65-F5344CB8AC3E}">
        <p14:creationId xmlns:p14="http://schemas.microsoft.com/office/powerpoint/2010/main" val="18730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strength of AI are in logic and memory.</a:t>
            </a:r>
          </a:p>
          <a:p>
            <a:r>
              <a:rPr lang="en-US" sz="4000" dirty="0"/>
              <a:t>This advantage will be even greater as technology progress.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375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367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Cordia New</vt:lpstr>
      <vt:lpstr>Office Theme</vt:lpstr>
      <vt:lpstr>What is the impact of AI in the society?</vt:lpstr>
      <vt:lpstr>PowerPoint Presentation</vt:lpstr>
      <vt:lpstr>PowerPoint Presentation</vt:lpstr>
      <vt:lpstr>PowerPoint Presentation</vt:lpstr>
      <vt:lpstr>PowerPoint Presentation</vt:lpstr>
      <vt:lpstr>AI in Society principle</vt:lpstr>
      <vt:lpstr>PowerPoint Presentation</vt:lpstr>
      <vt:lpstr>Future of AI</vt:lpstr>
      <vt:lpstr>PowerPoint Presentation</vt:lpstr>
      <vt:lpstr>Summary</vt:lpstr>
      <vt:lpstr>Team work</vt:lpstr>
      <vt:lpstr>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Prabhas Chongstitvatana</dc:creator>
  <cp:lastModifiedBy>Prabhas Chongstitvatana</cp:lastModifiedBy>
  <cp:revision>2</cp:revision>
  <dcterms:created xsi:type="dcterms:W3CDTF">2019-03-02T00:17:12Z</dcterms:created>
  <dcterms:modified xsi:type="dcterms:W3CDTF">2019-03-02T00:35:47Z</dcterms:modified>
</cp:coreProperties>
</file>