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7"/>
  </p:notesMasterIdLst>
  <p:sldIdLst>
    <p:sldId id="282" r:id="rId2"/>
    <p:sldId id="283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76" r:id="rId18"/>
    <p:sldId id="277" r:id="rId19"/>
    <p:sldId id="278" r:id="rId20"/>
    <p:sldId id="297" r:id="rId21"/>
    <p:sldId id="298" r:id="rId22"/>
    <p:sldId id="299" r:id="rId23"/>
    <p:sldId id="279" r:id="rId24"/>
    <p:sldId id="290" r:id="rId25"/>
    <p:sldId id="280" r:id="rId26"/>
    <p:sldId id="289" r:id="rId27"/>
    <p:sldId id="291" r:id="rId28"/>
    <p:sldId id="292" r:id="rId29"/>
    <p:sldId id="294" r:id="rId30"/>
    <p:sldId id="293" r:id="rId31"/>
    <p:sldId id="300" r:id="rId32"/>
    <p:sldId id="296" r:id="rId33"/>
    <p:sldId id="286" r:id="rId34"/>
    <p:sldId id="301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72905-B331-49E9-9EB8-CEA79F83B06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775E-C829-4D87-9370-31F78326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Short Term</a:t>
            </a:r>
            <a:r>
              <a:rPr lang="en-US" baseline="0" dirty="0" smtClean="0"/>
              <a:t> Memory 2007,  Recurrent NN,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775E-C829-4D87-9370-31F78326ED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2017  win against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Jie</a:t>
            </a:r>
            <a:endParaRPr lang="en-US" dirty="0" smtClean="0"/>
          </a:p>
          <a:p>
            <a:r>
              <a:rPr lang="en-US" dirty="0" smtClean="0"/>
              <a:t>presently 9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smtClean="0"/>
              <a:t>&lt;picture future-go-summit&gt;</a:t>
            </a:r>
          </a:p>
          <a:p>
            <a:endParaRPr lang="en-US" dirty="0" smtClean="0"/>
          </a:p>
          <a:p>
            <a:r>
              <a:rPr lang="en-US" dirty="0" smtClean="0"/>
              <a:t>alpha go use  Monte Carlo tree search</a:t>
            </a:r>
          </a:p>
          <a:p>
            <a:endParaRPr lang="en-US" dirty="0" smtClean="0"/>
          </a:p>
          <a:p>
            <a:r>
              <a:rPr lang="en-US" dirty="0" smtClean="0"/>
              <a:t>select, expand, simulate, </a:t>
            </a:r>
            <a:r>
              <a:rPr lang="en-US" dirty="0" err="1" smtClean="0"/>
              <a:t>backpropagate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&lt;picture  MCT&gt;</a:t>
            </a:r>
          </a:p>
          <a:p>
            <a:endParaRPr lang="en-US" dirty="0" smtClean="0"/>
          </a:p>
          <a:p>
            <a:r>
              <a:rPr lang="en-US" dirty="0" smtClean="0"/>
              <a:t>learn previous games by Neural Network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775E-C829-4D87-9370-31F78326ED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2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7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0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0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7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2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9732" y="1711268"/>
            <a:ext cx="5592536" cy="1790700"/>
          </a:xfrm>
        </p:spPr>
        <p:txBody>
          <a:bodyPr>
            <a:normAutofit/>
          </a:bodyPr>
          <a:lstStyle/>
          <a:p>
            <a:r>
              <a:rPr lang="en-US" b="1" dirty="0" smtClean="0"/>
              <a:t>Machine Learning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70258"/>
            <a:ext cx="6858000" cy="1241822"/>
          </a:xfrm>
        </p:spPr>
        <p:txBody>
          <a:bodyPr>
            <a:normAutofit/>
          </a:bodyPr>
          <a:lstStyle/>
          <a:p>
            <a:r>
              <a:rPr lang="en-US" sz="2100" dirty="0"/>
              <a:t>Prabhas Chongstitvatana</a:t>
            </a:r>
          </a:p>
          <a:p>
            <a:r>
              <a:rPr lang="en-US" sz="2100" dirty="0" err="1"/>
              <a:t>Chulalongkorn</a:t>
            </a:r>
            <a:r>
              <a:rPr lang="en-US" sz="2100" dirty="0"/>
              <a:t> University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412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400300"/>
            <a:ext cx="2590800" cy="7000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70" y="3429001"/>
            <a:ext cx="3395663" cy="7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recognition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37" y="2125266"/>
            <a:ext cx="4238625" cy="3309938"/>
          </a:xfrm>
        </p:spPr>
      </p:pic>
      <p:sp>
        <p:nvSpPr>
          <p:cNvPr id="5" name="TextBox 4"/>
          <p:cNvSpPr txBox="1"/>
          <p:nvPr/>
        </p:nvSpPr>
        <p:spPr>
          <a:xfrm>
            <a:off x="2152650" y="2114551"/>
            <a:ext cx="325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24x24 = 784</a:t>
            </a:r>
          </a:p>
          <a:p>
            <a:endParaRPr lang="en-US" sz="2400" dirty="0"/>
          </a:p>
          <a:p>
            <a:r>
              <a:rPr lang="en-US" sz="2400" dirty="0"/>
              <a:t>0.0 white   1.0 black</a:t>
            </a:r>
          </a:p>
        </p:txBody>
      </p:sp>
    </p:spTree>
    <p:extLst>
      <p:ext uri="{BB962C8B-B14F-4D97-AF65-F5344CB8AC3E}">
        <p14:creationId xmlns:p14="http://schemas.microsoft.com/office/powerpoint/2010/main" val="5645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861" y="984962"/>
            <a:ext cx="5769257" cy="1197133"/>
          </a:xfrm>
        </p:spPr>
        <p:txBody>
          <a:bodyPr/>
          <a:lstStyle/>
          <a:p>
            <a:r>
              <a:rPr lang="en-US" dirty="0" smtClean="0"/>
              <a:t>Training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17" y="1832191"/>
            <a:ext cx="4462994" cy="12641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27" y="2908129"/>
            <a:ext cx="3872484" cy="2904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9740" y="4715433"/>
            <a:ext cx="345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Backpropagation is a fast way to compute this, 1986</a:t>
            </a:r>
          </a:p>
        </p:txBody>
      </p:sp>
    </p:spTree>
    <p:extLst>
      <p:ext uri="{BB962C8B-B14F-4D97-AF65-F5344CB8AC3E}">
        <p14:creationId xmlns:p14="http://schemas.microsoft.com/office/powerpoint/2010/main" val="38456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dirty="0"/>
              <a:t>3 main types of layers</a:t>
            </a:r>
          </a:p>
          <a:p>
            <a:endParaRPr lang="en-US" sz="3000" dirty="0"/>
          </a:p>
          <a:p>
            <a:r>
              <a:rPr lang="en-US" sz="3000" dirty="0"/>
              <a:t>Convolutional layer</a:t>
            </a:r>
          </a:p>
          <a:p>
            <a:r>
              <a:rPr lang="en-US" sz="3000" dirty="0"/>
              <a:t>Pooling layer</a:t>
            </a:r>
          </a:p>
          <a:p>
            <a:r>
              <a:rPr lang="en-US" sz="3000" dirty="0"/>
              <a:t>Fully Connected layer</a:t>
            </a:r>
          </a:p>
        </p:txBody>
      </p:sp>
    </p:spTree>
    <p:extLst>
      <p:ext uri="{BB962C8B-B14F-4D97-AF65-F5344CB8AC3E}">
        <p14:creationId xmlns:p14="http://schemas.microsoft.com/office/powerpoint/2010/main" val="3053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1" y="2286001"/>
            <a:ext cx="5600966" cy="2224683"/>
          </a:xfrm>
        </p:spPr>
      </p:pic>
    </p:spTree>
    <p:extLst>
      <p:ext uri="{BB962C8B-B14F-4D97-AF65-F5344CB8AC3E}">
        <p14:creationId xmlns:p14="http://schemas.microsoft.com/office/powerpoint/2010/main" val="2051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8" y="857251"/>
            <a:ext cx="7773338" cy="1197133"/>
          </a:xfrm>
        </p:spPr>
        <p:txBody>
          <a:bodyPr/>
          <a:lstStyle/>
          <a:p>
            <a:r>
              <a:rPr lang="en-US" dirty="0" smtClean="0"/>
              <a:t>CIFA-10 image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943101"/>
            <a:ext cx="4629350" cy="3558183"/>
          </a:xfrm>
        </p:spPr>
      </p:pic>
    </p:spTree>
    <p:extLst>
      <p:ext uri="{BB962C8B-B14F-4D97-AF65-F5344CB8AC3E}">
        <p14:creationId xmlns:p14="http://schemas.microsoft.com/office/powerpoint/2010/main" val="3436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20" y="2306836"/>
            <a:ext cx="6024563" cy="2895600"/>
          </a:xfrm>
        </p:spPr>
      </p:pic>
    </p:spTree>
    <p:extLst>
      <p:ext uri="{BB962C8B-B14F-4D97-AF65-F5344CB8AC3E}">
        <p14:creationId xmlns:p14="http://schemas.microsoft.com/office/powerpoint/2010/main" val="31851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2650" y="2226469"/>
            <a:ext cx="8515350" cy="3263504"/>
          </a:xfrm>
        </p:spPr>
        <p:txBody>
          <a:bodyPr>
            <a:normAutofit fontScale="62500" lnSpcReduction="20000"/>
          </a:bodyPr>
          <a:lstStyle/>
          <a:p>
            <a:r>
              <a:rPr lang="en-US" sz="4350" dirty="0"/>
              <a:t>ImageNet challenge in 2012</a:t>
            </a:r>
          </a:p>
          <a:p>
            <a:r>
              <a:rPr lang="en-US" sz="4350" dirty="0"/>
              <a:t>images 227x227x3</a:t>
            </a:r>
          </a:p>
          <a:p>
            <a:r>
              <a:rPr lang="en-US" sz="4350" dirty="0"/>
              <a:t>convolutional layer</a:t>
            </a:r>
          </a:p>
          <a:p>
            <a:r>
              <a:rPr lang="en-US" sz="4350" dirty="0"/>
              <a:t>receptive field F = 11, S = 4, with 96 filters</a:t>
            </a:r>
          </a:p>
          <a:p>
            <a:r>
              <a:rPr lang="en-US" sz="4350" dirty="0"/>
              <a:t>55x55x96   = 290,400 neurons</a:t>
            </a:r>
          </a:p>
          <a:p>
            <a:r>
              <a:rPr lang="en-US" sz="4350" dirty="0"/>
              <a:t>each neuron connects to 11x11x3 = 363+1 bias weights </a:t>
            </a:r>
          </a:p>
          <a:p>
            <a:r>
              <a:rPr lang="en-US" sz="4350" dirty="0"/>
              <a:t>total 290400*364 = 105,705,600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Human Pose Estimation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8900" y="1622853"/>
            <a:ext cx="6154200" cy="442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96" y="1245742"/>
            <a:ext cx="4663440" cy="422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31" y="1049468"/>
            <a:ext cx="7773338" cy="1197133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9799" y="2120467"/>
            <a:ext cx="7772870" cy="2568080"/>
          </a:xfrm>
        </p:spPr>
        <p:txBody>
          <a:bodyPr/>
          <a:lstStyle/>
          <a:p>
            <a:r>
              <a:rPr lang="en-US" sz="2700" dirty="0"/>
              <a:t>Search  “Prabhas Chongstitvatana”</a:t>
            </a:r>
          </a:p>
          <a:p>
            <a:r>
              <a:rPr lang="en-US" sz="2700" dirty="0"/>
              <a:t>Get to my homepage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97" y="3404508"/>
            <a:ext cx="2791609" cy="24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131095"/>
            <a:ext cx="3263356" cy="3387839"/>
          </a:xfrm>
        </p:spPr>
        <p:txBody>
          <a:bodyPr>
            <a:normAutofit/>
          </a:bodyPr>
          <a:lstStyle/>
          <a:p>
            <a:r>
              <a:rPr lang="en-US" dirty="0"/>
              <a:t>Automatic Speech Recognition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80" y="1463342"/>
            <a:ext cx="4705895" cy="4203580"/>
          </a:xfrm>
        </p:spPr>
      </p:pic>
    </p:spTree>
    <p:extLst>
      <p:ext uri="{BB962C8B-B14F-4D97-AF65-F5344CB8AC3E}">
        <p14:creationId xmlns:p14="http://schemas.microsoft.com/office/powerpoint/2010/main" val="2254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Short Term Memory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56" y="2488338"/>
            <a:ext cx="4764548" cy="2615207"/>
          </a:xfrm>
        </p:spPr>
      </p:pic>
    </p:spTree>
    <p:extLst>
      <p:ext uri="{BB962C8B-B14F-4D97-AF65-F5344CB8AC3E}">
        <p14:creationId xmlns:p14="http://schemas.microsoft.com/office/powerpoint/2010/main" val="10776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8" y="1131095"/>
            <a:ext cx="5432611" cy="4643389"/>
          </a:xfrm>
        </p:spPr>
      </p:pic>
    </p:spTree>
    <p:extLst>
      <p:ext uri="{BB962C8B-B14F-4D97-AF65-F5344CB8AC3E}">
        <p14:creationId xmlns:p14="http://schemas.microsoft.com/office/powerpoint/2010/main" val="31274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93" y="2518271"/>
            <a:ext cx="4747617" cy="2848571"/>
          </a:xfrm>
        </p:spPr>
      </p:pic>
    </p:spTree>
    <p:extLst>
      <p:ext uri="{BB962C8B-B14F-4D97-AF65-F5344CB8AC3E}">
        <p14:creationId xmlns:p14="http://schemas.microsoft.com/office/powerpoint/2010/main" val="39325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Go Summit  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1" y="2089688"/>
            <a:ext cx="3209381" cy="3271578"/>
          </a:xfrm>
        </p:spPr>
      </p:pic>
    </p:spTree>
    <p:extLst>
      <p:ext uri="{BB962C8B-B14F-4D97-AF65-F5344CB8AC3E}">
        <p14:creationId xmlns:p14="http://schemas.microsoft.com/office/powerpoint/2010/main" val="730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3300" dirty="0">
                <a:hlinkClick r:id="rId2"/>
              </a:rPr>
              <a:t>"Mastering the game of Go with deep neural networks and tree search"</a:t>
            </a:r>
            <a:r>
              <a:rPr lang="en-US" sz="3300" dirty="0"/>
              <a:t>. </a:t>
            </a:r>
            <a:r>
              <a:rPr lang="en-US" sz="3300" i="1" dirty="0"/>
              <a:t>Nature</a:t>
            </a:r>
            <a:r>
              <a:rPr lang="en-US" sz="3300" dirty="0"/>
              <a:t>. </a:t>
            </a:r>
            <a:r>
              <a:rPr lang="en-US" sz="3300" b="1" dirty="0"/>
              <a:t>529</a:t>
            </a:r>
            <a:r>
              <a:rPr lang="en-US" sz="3300" dirty="0"/>
              <a:t> (7587): 484–489.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Deep learning</a:t>
            </a:r>
          </a:p>
          <a:p>
            <a:r>
              <a:rPr lang="en-US" sz="3300" dirty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Tree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68" y="2522765"/>
            <a:ext cx="6919200" cy="2312109"/>
          </a:xfrm>
        </p:spPr>
      </p:pic>
    </p:spTree>
    <p:extLst>
      <p:ext uri="{BB962C8B-B14F-4D97-AF65-F5344CB8AC3E}">
        <p14:creationId xmlns:p14="http://schemas.microsoft.com/office/powerpoint/2010/main" val="4362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862" y="1079174"/>
            <a:ext cx="7773338" cy="1197133"/>
          </a:xfrm>
        </p:spPr>
        <p:txBody>
          <a:bodyPr/>
          <a:lstStyle/>
          <a:p>
            <a:r>
              <a:rPr lang="en-US" dirty="0" smtClean="0"/>
              <a:t>Computation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9330" y="2276306"/>
            <a:ext cx="7772870" cy="2568080"/>
          </a:xfrm>
        </p:spPr>
        <p:txBody>
          <a:bodyPr/>
          <a:lstStyle/>
          <a:p>
            <a:r>
              <a:rPr lang="en-US" dirty="0" smtClean="0"/>
              <a:t>The second generation TPU was announced in May 2017. The individual TPU ASICs are rated at 45 TFLOPS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48" y="3117176"/>
            <a:ext cx="3567793" cy="27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09" y="1191136"/>
            <a:ext cx="2954369" cy="4538081"/>
          </a:xfrm>
        </p:spPr>
      </p:pic>
    </p:spTree>
    <p:extLst>
      <p:ext uri="{BB962C8B-B14F-4D97-AF65-F5344CB8AC3E}">
        <p14:creationId xmlns:p14="http://schemas.microsoft.com/office/powerpoint/2010/main" val="18848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59" y="757112"/>
            <a:ext cx="5843812" cy="35275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61" y="4511475"/>
            <a:ext cx="5600608" cy="16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from data</a:t>
            </a:r>
          </a:p>
          <a:p>
            <a:r>
              <a:rPr lang="en-US" sz="3600" dirty="0"/>
              <a:t>Task : classification</a:t>
            </a:r>
          </a:p>
          <a:p>
            <a:r>
              <a:rPr lang="en-US" sz="3600" dirty="0"/>
              <a:t>Learn:</a:t>
            </a:r>
          </a:p>
          <a:p>
            <a:pPr lvl="1"/>
            <a:r>
              <a:rPr lang="en-US" sz="3200" dirty="0"/>
              <a:t>Association rule</a:t>
            </a:r>
          </a:p>
          <a:p>
            <a:pPr lvl="1"/>
            <a:r>
              <a:rPr lang="en-US" sz="3200" dirty="0"/>
              <a:t>Decision tree</a:t>
            </a:r>
          </a:p>
          <a:p>
            <a:pPr lvl="1"/>
            <a:r>
              <a:rPr lang="en-US" sz="3200" dirty="0"/>
              <a:t>Self improvement (reinforcement learning)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152" y="1131094"/>
            <a:ext cx="6470198" cy="994172"/>
          </a:xfrm>
        </p:spPr>
        <p:txBody>
          <a:bodyPr/>
          <a:lstStyle/>
          <a:p>
            <a:r>
              <a:rPr lang="en-US" dirty="0" smtClean="0"/>
              <a:t>Top500.org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69154" y="2226469"/>
            <a:ext cx="6470197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</a:t>
            </a:r>
            <a:r>
              <a:rPr lang="en-US" dirty="0"/>
              <a:t>cores     </a:t>
            </a:r>
            <a:r>
              <a:rPr lang="en-US" dirty="0" err="1"/>
              <a:t>TFlop</a:t>
            </a:r>
            <a:r>
              <a:rPr lang="en-US" dirty="0"/>
              <a:t>/s      Power kW</a:t>
            </a:r>
          </a:p>
          <a:p>
            <a:pPr marL="0" indent="0">
              <a:buNone/>
            </a:pPr>
            <a:r>
              <a:rPr lang="en-US" dirty="0"/>
              <a:t>1  Sunway          10M       93K           15K</a:t>
            </a:r>
          </a:p>
          <a:p>
            <a:pPr marL="0" indent="0">
              <a:buNone/>
            </a:pP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5  Sequoia           1M        15K           7.8K</a:t>
            </a:r>
          </a:p>
          <a:p>
            <a:pPr marL="0" indent="0">
              <a:buNone/>
            </a:pP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/>
              <a:t>10  Trinity          0.3M        8K            4K</a:t>
            </a:r>
          </a:p>
          <a:p>
            <a:pPr marL="0" indent="0">
              <a:buNone/>
            </a:pP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500 Bull            0.01M     0.4K          0.2K</a:t>
            </a:r>
          </a:p>
        </p:txBody>
      </p:sp>
    </p:spTree>
    <p:extLst>
      <p:ext uri="{BB962C8B-B14F-4D97-AF65-F5344CB8AC3E}">
        <p14:creationId xmlns:p14="http://schemas.microsoft.com/office/powerpoint/2010/main" val="1332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910" y="940987"/>
            <a:ext cx="7773338" cy="1197133"/>
          </a:xfrm>
        </p:spPr>
        <p:txBody>
          <a:bodyPr/>
          <a:lstStyle/>
          <a:p>
            <a:r>
              <a:rPr lang="en-US" dirty="0" err="1" smtClean="0"/>
              <a:t>DriverLess</a:t>
            </a:r>
            <a:r>
              <a:rPr lang="en-US" dirty="0" smtClean="0"/>
              <a:t> car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83" y="2138120"/>
            <a:ext cx="4615546" cy="3448295"/>
          </a:xfrm>
        </p:spPr>
      </p:pic>
    </p:spTree>
    <p:extLst>
      <p:ext uri="{BB962C8B-B14F-4D97-AF65-F5344CB8AC3E}">
        <p14:creationId xmlns:p14="http://schemas.microsoft.com/office/powerpoint/2010/main" val="395455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Learn everything</a:t>
            </a:r>
          </a:p>
          <a:p>
            <a:r>
              <a:rPr lang="en-US" sz="3300" dirty="0"/>
              <a:t>No user program</a:t>
            </a:r>
          </a:p>
          <a:p>
            <a:r>
              <a:rPr lang="en-US" sz="3300" dirty="0"/>
              <a:t>Self improvement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731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  2010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49" y="2003613"/>
            <a:ext cx="7543033" cy="4141273"/>
          </a:xfrm>
        </p:spPr>
      </p:pic>
    </p:spTree>
    <p:extLst>
      <p:ext uri="{BB962C8B-B14F-4D97-AF65-F5344CB8AC3E}">
        <p14:creationId xmlns:p14="http://schemas.microsoft.com/office/powerpoint/2010/main" val="418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2019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04" y="1690690"/>
            <a:ext cx="6568888" cy="4379259"/>
          </a:xfrm>
        </p:spPr>
      </p:pic>
    </p:spTree>
    <p:extLst>
      <p:ext uri="{BB962C8B-B14F-4D97-AF65-F5344CB8AC3E}">
        <p14:creationId xmlns:p14="http://schemas.microsoft.com/office/powerpoint/2010/main" val="52981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700" dirty="0"/>
              <a:t>Search  “Prabhas Chongstitvatana”</a:t>
            </a:r>
          </a:p>
          <a:p>
            <a:r>
              <a:rPr lang="en-US" sz="2700" dirty="0"/>
              <a:t>Get to my homepage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25" y="3343102"/>
            <a:ext cx="1896081" cy="19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Artificial Neural Networks</a:t>
            </a:r>
          </a:p>
          <a:p>
            <a:r>
              <a:rPr lang="en-US" sz="4050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37434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06" y="2466380"/>
            <a:ext cx="3328988" cy="2576513"/>
          </a:xfrm>
        </p:spPr>
      </p:pic>
    </p:spTree>
    <p:extLst>
      <p:ext uri="{BB962C8B-B14F-4D97-AF65-F5344CB8AC3E}">
        <p14:creationId xmlns:p14="http://schemas.microsoft.com/office/powerpoint/2010/main" val="30217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9" y="1858098"/>
            <a:ext cx="3074670" cy="15177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4" y="3709802"/>
            <a:ext cx="4811828" cy="1250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3784" y="4961334"/>
            <a:ext cx="2071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Rosenblatt, 1950</a:t>
            </a:r>
          </a:p>
        </p:txBody>
      </p:sp>
    </p:spTree>
    <p:extLst>
      <p:ext uri="{BB962C8B-B14F-4D97-AF65-F5344CB8AC3E}">
        <p14:creationId xmlns:p14="http://schemas.microsoft.com/office/powerpoint/2010/main" val="24920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2" y="2343150"/>
            <a:ext cx="5462611" cy="2329458"/>
          </a:xfrm>
        </p:spPr>
      </p:pic>
      <p:sp>
        <p:nvSpPr>
          <p:cNvPr id="5" name="TextBox 4"/>
          <p:cNvSpPr txBox="1"/>
          <p:nvPr/>
        </p:nvSpPr>
        <p:spPr>
          <a:xfrm>
            <a:off x="5924550" y="4972051"/>
            <a:ext cx="363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 Nielsen, 2016</a:t>
            </a:r>
          </a:p>
        </p:txBody>
      </p:sp>
    </p:spTree>
    <p:extLst>
      <p:ext uri="{BB962C8B-B14F-4D97-AF65-F5344CB8AC3E}">
        <p14:creationId xmlns:p14="http://schemas.microsoft.com/office/powerpoint/2010/main" val="19617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708" y="1110394"/>
            <a:ext cx="7773338" cy="1197133"/>
          </a:xfrm>
        </p:spPr>
        <p:txBody>
          <a:bodyPr/>
          <a:lstStyle/>
          <a:p>
            <a:r>
              <a:rPr lang="en-US" dirty="0" smtClean="0"/>
              <a:t>Sigmoid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000251"/>
            <a:ext cx="3209972" cy="1098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74" y="3389895"/>
            <a:ext cx="2854529" cy="1900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77" y="3274688"/>
            <a:ext cx="3086100" cy="2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54" y="2655796"/>
            <a:ext cx="4212295" cy="2379464"/>
          </a:xfrm>
        </p:spPr>
      </p:pic>
    </p:spTree>
    <p:extLst>
      <p:ext uri="{BB962C8B-B14F-4D97-AF65-F5344CB8AC3E}">
        <p14:creationId xmlns:p14="http://schemas.microsoft.com/office/powerpoint/2010/main" val="2550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301</Words>
  <Application>Microsoft Office PowerPoint</Application>
  <PresentationFormat>Widescreen</PresentationFormat>
  <Paragraphs>93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Machine Learning </vt:lpstr>
      <vt:lpstr>More Information</vt:lpstr>
      <vt:lpstr>Machine Learning</vt:lpstr>
      <vt:lpstr>PowerPoint Presentation</vt:lpstr>
      <vt:lpstr>PowerPoint Presentation</vt:lpstr>
      <vt:lpstr>Perceptron</vt:lpstr>
      <vt:lpstr>Multi-layer perceptron</vt:lpstr>
      <vt:lpstr>Sigmoid function</vt:lpstr>
      <vt:lpstr>Artificial Neural Network 3-layer</vt:lpstr>
      <vt:lpstr>PowerPoint Presentation</vt:lpstr>
      <vt:lpstr>Digit recognition NN</vt:lpstr>
      <vt:lpstr>Training NN</vt:lpstr>
      <vt:lpstr>Convolutional Neural Network</vt:lpstr>
      <vt:lpstr>Convolutional Neural Network</vt:lpstr>
      <vt:lpstr>CIFA-10 image dataset</vt:lpstr>
      <vt:lpstr>Example of CNN layer</vt:lpstr>
      <vt:lpstr>Parameters</vt:lpstr>
      <vt:lpstr> Human Pose Estimation</vt:lpstr>
      <vt:lpstr>PowerPoint Presentation</vt:lpstr>
      <vt:lpstr>Automatic Speech Recognition</vt:lpstr>
      <vt:lpstr>Long Short Term Memory</vt:lpstr>
      <vt:lpstr>PowerPoint Presentation</vt:lpstr>
      <vt:lpstr>AlphaGo  vs  Lee Seidol,  March 2016</vt:lpstr>
      <vt:lpstr>Future of Go Summit   2017</vt:lpstr>
      <vt:lpstr>Alpha Go</vt:lpstr>
      <vt:lpstr>Monte Carlo Tree Search</vt:lpstr>
      <vt:lpstr>Computation power</vt:lpstr>
      <vt:lpstr>PowerPoint Presentation</vt:lpstr>
      <vt:lpstr>PowerPoint Presentation</vt:lpstr>
      <vt:lpstr>Top500.org</vt:lpstr>
      <vt:lpstr>DriverLess car</vt:lpstr>
      <vt:lpstr>State of the art</vt:lpstr>
      <vt:lpstr>Team work  2010</vt:lpstr>
      <vt:lpstr>Students 2019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14</cp:revision>
  <dcterms:created xsi:type="dcterms:W3CDTF">2017-07-05T14:17:48Z</dcterms:created>
  <dcterms:modified xsi:type="dcterms:W3CDTF">2019-08-27T16:09:29Z</dcterms:modified>
</cp:coreProperties>
</file>