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6"/>
  </p:notesMasterIdLst>
  <p:sldIdLst>
    <p:sldId id="333" r:id="rId2"/>
    <p:sldId id="380" r:id="rId3"/>
    <p:sldId id="260" r:id="rId4"/>
    <p:sldId id="385" r:id="rId5"/>
    <p:sldId id="262" r:id="rId6"/>
    <p:sldId id="376" r:id="rId7"/>
    <p:sldId id="366" r:id="rId8"/>
    <p:sldId id="390" r:id="rId9"/>
    <p:sldId id="281" r:id="rId10"/>
    <p:sldId id="282" r:id="rId11"/>
    <p:sldId id="340" r:id="rId12"/>
    <p:sldId id="389" r:id="rId13"/>
    <p:sldId id="269" r:id="rId14"/>
    <p:sldId id="270" r:id="rId15"/>
    <p:sldId id="278" r:id="rId16"/>
    <p:sldId id="279" r:id="rId17"/>
    <p:sldId id="384" r:id="rId18"/>
    <p:sldId id="271" r:id="rId19"/>
    <p:sldId id="259" r:id="rId20"/>
    <p:sldId id="276" r:id="rId21"/>
    <p:sldId id="272" r:id="rId22"/>
    <p:sldId id="287" r:id="rId23"/>
    <p:sldId id="342" r:id="rId24"/>
    <p:sldId id="343" r:id="rId25"/>
    <p:sldId id="344" r:id="rId26"/>
    <p:sldId id="273" r:id="rId27"/>
    <p:sldId id="288" r:id="rId28"/>
    <p:sldId id="289" r:id="rId29"/>
    <p:sldId id="290" r:id="rId30"/>
    <p:sldId id="383" r:id="rId31"/>
    <p:sldId id="368" r:id="rId32"/>
    <p:sldId id="369" r:id="rId33"/>
    <p:sldId id="370" r:id="rId34"/>
    <p:sldId id="371" r:id="rId35"/>
    <p:sldId id="372" r:id="rId36"/>
    <p:sldId id="373" r:id="rId37"/>
    <p:sldId id="381" r:id="rId38"/>
    <p:sldId id="388" r:id="rId39"/>
    <p:sldId id="378" r:id="rId40"/>
    <p:sldId id="379" r:id="rId41"/>
    <p:sldId id="374" r:id="rId42"/>
    <p:sldId id="367" r:id="rId43"/>
    <p:sldId id="375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6F23-4E36-4F5E-99C6-6295528B309D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3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1" y="2514601"/>
            <a:ext cx="5829301" cy="88899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Quantum Computers</a:t>
            </a:r>
            <a:endParaRPr lang="th-TH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594" y="4114800"/>
            <a:ext cx="4800214" cy="1054100"/>
          </a:xfrm>
        </p:spPr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97" y="2490193"/>
            <a:ext cx="4622006" cy="2736056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042974"/>
            <a:ext cx="3381375" cy="459425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11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3" y="1600200"/>
            <a:ext cx="5431874" cy="3820784"/>
          </a:xfrm>
        </p:spPr>
      </p:pic>
    </p:spTree>
    <p:extLst>
      <p:ext uri="{BB962C8B-B14F-4D97-AF65-F5344CB8AC3E}">
        <p14:creationId xmlns:p14="http://schemas.microsoft.com/office/powerpoint/2010/main" val="292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computer programs that work on quantum computers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Shor's integer factorization</a:t>
            </a:r>
          </a:p>
          <a:p>
            <a:endParaRPr lang="en-US" sz="3000" dirty="0"/>
          </a:p>
          <a:p>
            <a:r>
              <a:rPr lang="en-US" sz="3000" dirty="0"/>
              <a:t>Given an integer N, find its prime factors</a:t>
            </a: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086100"/>
            <a:ext cx="1600200" cy="2400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8700" y="2514600"/>
            <a:ext cx="4000500" cy="31520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AutoNum type="arabicPlain" startAt="1994"/>
            </a:pPr>
            <a:r>
              <a:rPr lang="en-US" sz="3000" dirty="0"/>
              <a:t>   Peter Shor </a:t>
            </a:r>
          </a:p>
          <a:p>
            <a:pPr marL="0" indent="0">
              <a:buNone/>
            </a:pPr>
            <a:r>
              <a:rPr lang="en-US" sz="3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463802"/>
            <a:ext cx="7200900" cy="273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factorization also needs huge amount of </a:t>
            </a:r>
            <a:r>
              <a:rPr lang="en-US" sz="3000" dirty="0">
                <a:hlinkClick r:id="rId2" tooltip="Quantum gate"/>
              </a:rPr>
              <a:t>quantum gates</a:t>
            </a:r>
            <a:r>
              <a:rPr lang="en-US" sz="3000" dirty="0"/>
              <a:t>. It increases with </a:t>
            </a:r>
            <a:r>
              <a:rPr lang="en-US" sz="3000" i="1" dirty="0"/>
              <a:t>N</a:t>
            </a:r>
            <a:r>
              <a:rPr lang="en-US" sz="3000" dirty="0"/>
              <a:t> as (log </a:t>
            </a:r>
            <a:r>
              <a:rPr lang="en-US" sz="3000" i="1" dirty="0"/>
              <a:t>N</a:t>
            </a:r>
            <a:r>
              <a:rPr lang="en-US" sz="3000" dirty="0"/>
              <a:t>)</a:t>
            </a:r>
            <a:r>
              <a:rPr lang="en-US" sz="3000" baseline="30000" dirty="0"/>
              <a:t>3</a:t>
            </a:r>
            <a:r>
              <a:rPr lang="en-US" sz="3000" dirty="0"/>
              <a:t>.</a:t>
            </a:r>
            <a:r>
              <a:rPr lang="en-US" sz="3000" baseline="30000" dirty="0"/>
              <a:t> </a:t>
            </a:r>
            <a:r>
              <a:rPr lang="en-US" sz="3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485900"/>
            <a:ext cx="7315200" cy="4000500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In 2001, Shor's algorithm was demonstrated by a group at IBM, who factored 15 into 3 × 5, using an NMR implementation of a quantum computer with 7 qubits</a:t>
            </a:r>
            <a:r>
              <a:rPr lang="en-US" sz="2700" dirty="0"/>
              <a:t>.</a:t>
            </a:r>
          </a:p>
          <a:p>
            <a:r>
              <a:rPr lang="en-US" sz="2700" dirty="0"/>
              <a:t>In April 2012, the factorization of 143 was achieved, although this used adiabatic quantum computation rather than Shor's algorithm. </a:t>
            </a:r>
          </a:p>
          <a:p>
            <a:r>
              <a:rPr lang="en-US" sz="2700" dirty="0"/>
              <a:t>In November 2014, it was discovered that this 2012 adiabatic quantum computation had also factored larger numbers, the largest being 56153.</a:t>
            </a:r>
          </a:p>
        </p:txBody>
      </p:sp>
    </p:spTree>
    <p:extLst>
      <p:ext uri="{BB962C8B-B14F-4D97-AF65-F5344CB8AC3E}">
        <p14:creationId xmlns:p14="http://schemas.microsoft.com/office/powerpoint/2010/main" val="1778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IBM </a:t>
            </a:r>
            <a:r>
              <a:rPr lang="en-US" sz="3000" dirty="0"/>
              <a:t>5 qubits</a:t>
            </a:r>
          </a:p>
          <a:p>
            <a:r>
              <a:rPr lang="en-US" sz="3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347" y="2493574"/>
            <a:ext cx="2779307" cy="272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/>
              <a:t>Go </a:t>
            </a:r>
            <a:r>
              <a:rPr lang="en-US" sz="2700" dirty="0"/>
              <a:t>to me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2" y="3486150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75" y="2527102"/>
            <a:ext cx="3485254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463802"/>
            <a:ext cx="6743700" cy="273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G</a:t>
            </a:r>
            <a:r>
              <a:rPr lang="en-US" sz="3000" dirty="0"/>
              <a:t>oogle </a:t>
            </a:r>
            <a:r>
              <a:rPr lang="en-US" sz="3000" dirty="0"/>
              <a:t>quantum lab's paper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7301"/>
            <a:ext cx="6438200" cy="42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1314452"/>
            <a:ext cx="3264694" cy="4334480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943100"/>
            <a:ext cx="4497436" cy="2989065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79" y="1714500"/>
            <a:ext cx="5684044" cy="3537549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C</a:t>
            </a:r>
            <a:r>
              <a:rPr lang="en-US" sz="3000" dirty="0"/>
              <a:t>ompact </a:t>
            </a:r>
            <a:r>
              <a:rPr lang="en-US" sz="3000" dirty="0"/>
              <a:t>G</a:t>
            </a:r>
            <a:r>
              <a:rPr lang="en-US" sz="3000" dirty="0"/>
              <a:t>enetic </a:t>
            </a:r>
            <a:r>
              <a:rPr lang="en-US" sz="3000" dirty="0"/>
              <a:t>A</a:t>
            </a:r>
            <a:r>
              <a:rPr lang="en-US" sz="3000" dirty="0"/>
              <a:t>lgorithm </a:t>
            </a:r>
            <a:r>
              <a:rPr lang="en-US" sz="3000" dirty="0"/>
              <a:t>by quantum computers</a:t>
            </a:r>
          </a:p>
          <a:p>
            <a:r>
              <a:rPr lang="en-US" sz="3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1771651"/>
            <a:ext cx="6380972" cy="337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63802"/>
            <a:ext cx="6629400" cy="2736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/>
              <a:t>1) </a:t>
            </a:r>
            <a:r>
              <a:rPr lang="en-US" sz="2700" dirty="0" err="1"/>
              <a:t>initialze</a:t>
            </a:r>
            <a:r>
              <a:rPr lang="en-US" sz="2700" dirty="0"/>
              <a:t> </a:t>
            </a:r>
            <a:r>
              <a:rPr lang="en-US" sz="2700" dirty="0" err="1"/>
              <a:t>qureg</a:t>
            </a:r>
            <a:r>
              <a:rPr lang="en-US" sz="2700" dirty="0"/>
              <a:t> x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92D050"/>
                </a:solidFill>
              </a:rPr>
              <a:t>2) generate two individuals from </a:t>
            </a:r>
            <a:r>
              <a:rPr lang="en-US" sz="2700" dirty="0" err="1">
                <a:solidFill>
                  <a:srgbClr val="92D050"/>
                </a:solidFill>
              </a:rPr>
              <a:t>qureg</a:t>
            </a:r>
            <a:endParaRPr lang="en-US" sz="27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rgbClr val="92D05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92D050"/>
                </a:solidFill>
              </a:rPr>
              <a:t>4) update </a:t>
            </a:r>
            <a:r>
              <a:rPr lang="en-US" sz="2700" dirty="0" err="1">
                <a:solidFill>
                  <a:srgbClr val="92D050"/>
                </a:solidFill>
              </a:rPr>
              <a:t>qureg</a:t>
            </a:r>
            <a:r>
              <a:rPr lang="en-US" sz="2700" dirty="0">
                <a:solidFill>
                  <a:srgbClr val="92D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2700" dirty="0"/>
              <a:t>5) repeat step 2..4 for k times</a:t>
            </a:r>
          </a:p>
          <a:p>
            <a:pPr marL="0" indent="0">
              <a:buNone/>
            </a:pPr>
            <a:r>
              <a:rPr lang="en-US" sz="27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71551"/>
            <a:ext cx="5829300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71701"/>
            <a:ext cx="62293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1) </a:t>
            </a:r>
            <a:r>
              <a:rPr lang="en-US" sz="2400" dirty="0" err="1"/>
              <a:t>initialze</a:t>
            </a:r>
            <a:r>
              <a:rPr lang="en-US" sz="2400" dirty="0"/>
              <a:t> </a:t>
            </a:r>
            <a:r>
              <a:rPr lang="en-US" sz="2400" dirty="0" err="1"/>
              <a:t>qureg</a:t>
            </a:r>
            <a:r>
              <a:rPr lang="en-US" sz="2400" dirty="0"/>
              <a:t> 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2) generate the first individual from </a:t>
            </a:r>
            <a:r>
              <a:rPr lang="en-US" sz="2400" dirty="0" err="1">
                <a:solidFill>
                  <a:srgbClr val="92D050"/>
                </a:solidFill>
              </a:rPr>
              <a:t>qureg</a:t>
            </a:r>
            <a:r>
              <a:rPr lang="en-US" sz="2400" dirty="0">
                <a:solidFill>
                  <a:srgbClr val="92D05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5) update </a:t>
            </a:r>
            <a:r>
              <a:rPr lang="en-US" sz="2400" dirty="0" err="1">
                <a:solidFill>
                  <a:srgbClr val="92D050"/>
                </a:solidFill>
              </a:rPr>
              <a:t>qureg</a:t>
            </a:r>
            <a:r>
              <a:rPr lang="en-US" sz="2400" dirty="0">
                <a:solidFill>
                  <a:srgbClr val="92D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2400" dirty="0"/>
              <a:t>6) repeat step 2..5 for k times</a:t>
            </a:r>
          </a:p>
          <a:p>
            <a:pPr marL="0" indent="0">
              <a:buNone/>
            </a:pPr>
            <a:r>
              <a:rPr lang="en-US" sz="24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38174"/>
            <a:ext cx="5551400" cy="4136758"/>
          </a:xfrm>
        </p:spPr>
      </p:pic>
    </p:spTree>
    <p:extLst>
      <p:ext uri="{BB962C8B-B14F-4D97-AF65-F5344CB8AC3E}">
        <p14:creationId xmlns:p14="http://schemas.microsoft.com/office/powerpoint/2010/main" val="13260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8" y="2486621"/>
            <a:ext cx="3207544" cy="2743200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485900"/>
            <a:ext cx="4421393" cy="3732920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657351"/>
            <a:ext cx="4869826" cy="3408878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 of ion-trap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2226469"/>
            <a:ext cx="3167518" cy="3263504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71650"/>
            <a:ext cx="5761931" cy="3257550"/>
          </a:xfrm>
        </p:spPr>
      </p:pic>
    </p:spTree>
    <p:extLst>
      <p:ext uri="{BB962C8B-B14F-4D97-AF65-F5344CB8AC3E}">
        <p14:creationId xmlns:p14="http://schemas.microsoft.com/office/powerpoint/2010/main" val="2494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319843"/>
            <a:ext cx="5372100" cy="4029075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1314451"/>
            <a:ext cx="4536170" cy="4281386"/>
          </a:xfrm>
        </p:spPr>
      </p:pic>
    </p:spTree>
    <p:extLst>
      <p:ext uri="{BB962C8B-B14F-4D97-AF65-F5344CB8AC3E}">
        <p14:creationId xmlns:p14="http://schemas.microsoft.com/office/powerpoint/2010/main" val="42184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314453"/>
            <a:ext cx="5244083" cy="4280386"/>
          </a:xfrm>
        </p:spPr>
      </p:pic>
    </p:spTree>
    <p:extLst>
      <p:ext uri="{BB962C8B-B14F-4D97-AF65-F5344CB8AC3E}">
        <p14:creationId xmlns:p14="http://schemas.microsoft.com/office/powerpoint/2010/main" val="32604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2440186"/>
            <a:ext cx="5686425" cy="2836069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971553"/>
            <a:ext cx="5829300" cy="10922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4572000" cy="314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a "qubit" stores the probability of information.  It represents both "1" and "0" at the same time.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03006"/>
            <a:ext cx="2457450" cy="239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314452"/>
            <a:ext cx="3197847" cy="4265129"/>
          </a:xfrm>
        </p:spPr>
      </p:pic>
    </p:spTree>
    <p:extLst>
      <p:ext uri="{BB962C8B-B14F-4D97-AF65-F5344CB8AC3E}">
        <p14:creationId xmlns:p14="http://schemas.microsoft.com/office/powerpoint/2010/main" val="15627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657350"/>
            <a:ext cx="7033399" cy="3575996"/>
          </a:xfrm>
        </p:spPr>
      </p:pic>
    </p:spTree>
    <p:extLst>
      <p:ext uri="{BB962C8B-B14F-4D97-AF65-F5344CB8AC3E}">
        <p14:creationId xmlns:p14="http://schemas.microsoft.com/office/powerpoint/2010/main" val="2907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8851"/>
            <a:ext cx="7772400" cy="3422648"/>
          </a:xfrm>
        </p:spPr>
        <p:txBody>
          <a:bodyPr>
            <a:noAutofit/>
          </a:bodyPr>
          <a:lstStyle/>
          <a:p>
            <a:r>
              <a:rPr lang="en-US" sz="2400" dirty="0"/>
              <a:t>Studying quantum computer give rise to new ideas</a:t>
            </a:r>
          </a:p>
          <a:p>
            <a:r>
              <a:rPr lang="en-US" sz="2400" dirty="0"/>
              <a:t>Quantum “thinking” promises a new kind of method to solve really difficult problems</a:t>
            </a:r>
          </a:p>
          <a:p>
            <a:r>
              <a:rPr lang="en-US" sz="2400" dirty="0"/>
              <a:t>We don’t know whether the effort in building quantum computer will bear any practical results</a:t>
            </a:r>
          </a:p>
          <a:p>
            <a:r>
              <a:rPr lang="en-US" sz="2400" dirty="0"/>
              <a:t>But we 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463802"/>
            <a:ext cx="6972300" cy="273685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://www.cp.eng.chula.ac.th/~</a:t>
            </a:r>
            <a:r>
              <a:rPr lang="en-US" dirty="0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4267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/>
              <a:t>Go </a:t>
            </a:r>
            <a:r>
              <a:rPr lang="en-US" sz="2700" dirty="0"/>
              <a:t>to me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2" y="3486150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It is very </a:t>
            </a:r>
            <a:r>
              <a:rPr lang="en-US" sz="3000" dirty="0" err="1"/>
              <a:t>very</a:t>
            </a:r>
            <a:r>
              <a:rPr lang="en-US" sz="3000" dirty="0"/>
              <a:t> fast compared to conventional computers</a:t>
            </a:r>
          </a:p>
          <a:p>
            <a:r>
              <a:rPr lang="en-US" sz="3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&gt;&gt;&gt; print(2**(2**10))</a:t>
            </a:r>
          </a:p>
          <a:p>
            <a:r>
              <a:rPr lang="en-US" sz="18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18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 implement Quantum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30" y="2226469"/>
            <a:ext cx="5184541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337983"/>
            <a:ext cx="5651605" cy="4286249"/>
          </a:xfrm>
        </p:spPr>
      </p:pic>
    </p:spTree>
    <p:extLst>
      <p:ext uri="{BB962C8B-B14F-4D97-AF65-F5344CB8AC3E}">
        <p14:creationId xmlns:p14="http://schemas.microsoft.com/office/powerpoint/2010/main" val="32985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490193"/>
            <a:ext cx="3429000" cy="2736056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523</Words>
  <Application>Microsoft Office PowerPoint</Application>
  <PresentationFormat>On-screen Show (4:3)</PresentationFormat>
  <Paragraphs>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Angsana New</vt:lpstr>
      <vt:lpstr>Arial</vt:lpstr>
      <vt:lpstr>Calibri</vt:lpstr>
      <vt:lpstr>Calibri Light</vt:lpstr>
      <vt:lpstr>Cordia New</vt:lpstr>
      <vt:lpstr>Office Theme</vt:lpstr>
      <vt:lpstr>Quantum Computers</vt:lpstr>
      <vt:lpstr>You can get this presentation</vt:lpstr>
      <vt:lpstr>What is a quantum computer?</vt:lpstr>
      <vt:lpstr>What is a quantum bit?</vt:lpstr>
      <vt:lpstr>What is the advantage?</vt:lpstr>
      <vt:lpstr>10 Qubits </vt:lpstr>
      <vt:lpstr>Technology to implement Quantum bits</vt:lpstr>
      <vt:lpstr>PowerPoint Presentation</vt:lpstr>
      <vt:lpstr>Quantum circuits</vt:lpstr>
      <vt:lpstr>Quantum circuits</vt:lpstr>
      <vt:lpstr>PowerPoint Presentation</vt:lpstr>
      <vt:lpstr>PowerPoint Presentation</vt:lpstr>
      <vt:lpstr>Quantum algorithms</vt:lpstr>
      <vt:lpstr>Famous algorithms</vt:lpstr>
      <vt:lpstr>Quantum Algorithms</vt:lpstr>
      <vt:lpstr>Shor’s algorithm</vt:lpstr>
      <vt:lpstr>PowerPoint Presentation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PowerPoint Presentation</vt:lpstr>
      <vt:lpstr>Normal</vt:lpstr>
      <vt:lpstr>quantum speedup</vt:lpstr>
      <vt:lpstr>PowerPoint Presentation</vt:lpstr>
      <vt:lpstr>AN Approach to build quantum computers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PowerPoint Presentation</vt:lpstr>
      <vt:lpstr>Looking into the future</vt:lpstr>
      <vt:lpstr>References</vt:lpstr>
      <vt:lpstr>More Information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45</cp:revision>
  <dcterms:created xsi:type="dcterms:W3CDTF">2016-07-13T15:36:01Z</dcterms:created>
  <dcterms:modified xsi:type="dcterms:W3CDTF">2019-08-14T16:42:11Z</dcterms:modified>
</cp:coreProperties>
</file>