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6"/>
  </p:notesMasterIdLst>
  <p:sldIdLst>
    <p:sldId id="256" r:id="rId3"/>
    <p:sldId id="267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6" r:id="rId13"/>
    <p:sldId id="268" r:id="rId14"/>
    <p:sldId id="265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93" d="100"/>
          <a:sy n="93" d="100"/>
        </p:scale>
        <p:origin x="259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1C8915B-5D08-44A2-821B-C87E4672D2A4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h-TH"/>
        </a:p>
      </dgm:t>
    </dgm:pt>
    <dgm:pt modelId="{0574244A-4805-46FF-B49A-5A738157BD11}">
      <dgm:prSet custT="1"/>
      <dgm:spPr/>
      <dgm:t>
        <a:bodyPr/>
        <a:lstStyle/>
        <a:p>
          <a:pPr rtl="0"/>
          <a:r>
            <a:rPr lang="th-TH" sz="4400" baseline="0" dirty="0" smtClean="0">
              <a:solidFill>
                <a:schemeClr val="tx1"/>
              </a:solidFill>
            </a:rPr>
            <a:t>กระตือรือร้น</a:t>
          </a:r>
          <a:endParaRPr lang="th-TH" sz="4400" baseline="0" dirty="0">
            <a:solidFill>
              <a:schemeClr val="tx1"/>
            </a:solidFill>
          </a:endParaRPr>
        </a:p>
      </dgm:t>
    </dgm:pt>
    <dgm:pt modelId="{FD93FBA1-70B5-424C-93C5-437F4F8FFBE4}" type="parTrans" cxnId="{89B2AD71-963C-4AAC-A59E-08CC9760F1A2}">
      <dgm:prSet/>
      <dgm:spPr/>
      <dgm:t>
        <a:bodyPr/>
        <a:lstStyle/>
        <a:p>
          <a:endParaRPr lang="th-TH"/>
        </a:p>
      </dgm:t>
    </dgm:pt>
    <dgm:pt modelId="{22483770-D621-4486-95EF-951305AC3324}" type="sibTrans" cxnId="{89B2AD71-963C-4AAC-A59E-08CC9760F1A2}">
      <dgm:prSet/>
      <dgm:spPr/>
      <dgm:t>
        <a:bodyPr/>
        <a:lstStyle/>
        <a:p>
          <a:endParaRPr lang="th-TH"/>
        </a:p>
      </dgm:t>
    </dgm:pt>
    <dgm:pt modelId="{FE3B724D-FDF5-43BD-9572-A3D5FEE07D12}">
      <dgm:prSet custT="1"/>
      <dgm:spPr/>
      <dgm:t>
        <a:bodyPr/>
        <a:lstStyle/>
        <a:p>
          <a:pPr rtl="0"/>
          <a:r>
            <a:rPr lang="th-TH" sz="4400" baseline="0" dirty="0" smtClean="0">
              <a:solidFill>
                <a:schemeClr val="tx1"/>
              </a:solidFill>
            </a:rPr>
            <a:t>จมอยู่ในความคิด</a:t>
          </a:r>
          <a:endParaRPr lang="th-TH" sz="4400" baseline="0" dirty="0">
            <a:solidFill>
              <a:schemeClr val="tx1"/>
            </a:solidFill>
          </a:endParaRPr>
        </a:p>
      </dgm:t>
    </dgm:pt>
    <dgm:pt modelId="{99727C0F-90BC-408F-9BBC-39C38183F198}" type="parTrans" cxnId="{018E1EF1-0237-46F6-AB79-623F487E56D5}">
      <dgm:prSet/>
      <dgm:spPr/>
      <dgm:t>
        <a:bodyPr/>
        <a:lstStyle/>
        <a:p>
          <a:endParaRPr lang="th-TH"/>
        </a:p>
      </dgm:t>
    </dgm:pt>
    <dgm:pt modelId="{702BEC2D-87F5-41A8-B61B-3D7EC7BD725F}" type="sibTrans" cxnId="{018E1EF1-0237-46F6-AB79-623F487E56D5}">
      <dgm:prSet/>
      <dgm:spPr/>
      <dgm:t>
        <a:bodyPr/>
        <a:lstStyle/>
        <a:p>
          <a:endParaRPr lang="th-TH"/>
        </a:p>
      </dgm:t>
    </dgm:pt>
    <dgm:pt modelId="{01B88C9F-75C2-48D3-BE59-913E0E9A0F7C}">
      <dgm:prSet custT="1"/>
      <dgm:spPr/>
      <dgm:t>
        <a:bodyPr/>
        <a:lstStyle/>
        <a:p>
          <a:pPr rtl="0"/>
          <a:r>
            <a:rPr lang="th-TH" sz="4400" baseline="0" dirty="0" smtClean="0">
              <a:solidFill>
                <a:schemeClr val="tx1"/>
              </a:solidFill>
            </a:rPr>
            <a:t>จินตนาการ</a:t>
          </a:r>
          <a:endParaRPr lang="th-TH" sz="4400" baseline="0" dirty="0">
            <a:solidFill>
              <a:schemeClr val="tx1"/>
            </a:solidFill>
          </a:endParaRPr>
        </a:p>
      </dgm:t>
    </dgm:pt>
    <dgm:pt modelId="{4F214D6D-474F-472E-A1D5-31F14C93A08B}" type="parTrans" cxnId="{3262E782-1078-44F4-A0F8-F45E1B35FF2B}">
      <dgm:prSet/>
      <dgm:spPr/>
      <dgm:t>
        <a:bodyPr/>
        <a:lstStyle/>
        <a:p>
          <a:endParaRPr lang="th-TH"/>
        </a:p>
      </dgm:t>
    </dgm:pt>
    <dgm:pt modelId="{87741A6A-CA6E-4D11-938A-AD5F4C6EE56F}" type="sibTrans" cxnId="{3262E782-1078-44F4-A0F8-F45E1B35FF2B}">
      <dgm:prSet/>
      <dgm:spPr/>
      <dgm:t>
        <a:bodyPr/>
        <a:lstStyle/>
        <a:p>
          <a:endParaRPr lang="th-TH"/>
        </a:p>
      </dgm:t>
    </dgm:pt>
    <dgm:pt modelId="{14BF5666-7638-44FC-8BBC-CB425A520269}">
      <dgm:prSet custT="1"/>
      <dgm:spPr/>
      <dgm:t>
        <a:bodyPr/>
        <a:lstStyle/>
        <a:p>
          <a:pPr rtl="0"/>
          <a:r>
            <a:rPr lang="th-TH" sz="4400" baseline="0" dirty="0" smtClean="0">
              <a:solidFill>
                <a:schemeClr val="tx1"/>
              </a:solidFill>
            </a:rPr>
            <a:t>มองโลกในแง่ดี</a:t>
          </a:r>
          <a:endParaRPr lang="th-TH" sz="4400" baseline="0" dirty="0">
            <a:solidFill>
              <a:schemeClr val="tx1"/>
            </a:solidFill>
          </a:endParaRPr>
        </a:p>
      </dgm:t>
    </dgm:pt>
    <dgm:pt modelId="{7FD3E21F-4D02-434B-8DDA-2033AF4BF658}" type="parTrans" cxnId="{3B45C492-9393-425C-AD5D-4223699441EC}">
      <dgm:prSet/>
      <dgm:spPr/>
      <dgm:t>
        <a:bodyPr/>
        <a:lstStyle/>
        <a:p>
          <a:endParaRPr lang="th-TH"/>
        </a:p>
      </dgm:t>
    </dgm:pt>
    <dgm:pt modelId="{51991A57-B442-4187-8EF0-C6D7E6293B78}" type="sibTrans" cxnId="{3B45C492-9393-425C-AD5D-4223699441EC}">
      <dgm:prSet/>
      <dgm:spPr/>
      <dgm:t>
        <a:bodyPr/>
        <a:lstStyle/>
        <a:p>
          <a:endParaRPr lang="th-TH"/>
        </a:p>
      </dgm:t>
    </dgm:pt>
    <dgm:pt modelId="{45E6814A-CD00-4E43-BDD3-948A593352BA}" type="pres">
      <dgm:prSet presAssocID="{B1C8915B-5D08-44A2-821B-C87E4672D2A4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th-TH"/>
        </a:p>
      </dgm:t>
    </dgm:pt>
    <dgm:pt modelId="{163BC8DE-09AC-4B77-BDEC-17DB282B16A5}" type="pres">
      <dgm:prSet presAssocID="{0574244A-4805-46FF-B49A-5A738157BD11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F084E6BF-1302-49FA-927B-C9204E1D885A}" type="pres">
      <dgm:prSet presAssocID="{22483770-D621-4486-95EF-951305AC3324}" presName="sibTrans" presStyleCnt="0"/>
      <dgm:spPr/>
    </dgm:pt>
    <dgm:pt modelId="{1669E500-A7AB-4056-BCED-6545B285FAFD}" type="pres">
      <dgm:prSet presAssocID="{FE3B724D-FDF5-43BD-9572-A3D5FEE07D12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E2994AEE-BB63-487B-A419-A00464BC327F}" type="pres">
      <dgm:prSet presAssocID="{702BEC2D-87F5-41A8-B61B-3D7EC7BD725F}" presName="sibTrans" presStyleCnt="0"/>
      <dgm:spPr/>
    </dgm:pt>
    <dgm:pt modelId="{086BC7F1-2912-41B0-8B09-4306CC543E79}" type="pres">
      <dgm:prSet presAssocID="{01B88C9F-75C2-48D3-BE59-913E0E9A0F7C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8F1594B1-47A6-4943-A735-93F5B106D76D}" type="pres">
      <dgm:prSet presAssocID="{87741A6A-CA6E-4D11-938A-AD5F4C6EE56F}" presName="sibTrans" presStyleCnt="0"/>
      <dgm:spPr/>
    </dgm:pt>
    <dgm:pt modelId="{4B7BFAE0-FF64-461D-AC54-A16DD9021373}" type="pres">
      <dgm:prSet presAssocID="{14BF5666-7638-44FC-8BBC-CB425A520269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</dgm:ptLst>
  <dgm:cxnLst>
    <dgm:cxn modelId="{89B2AD71-963C-4AAC-A59E-08CC9760F1A2}" srcId="{B1C8915B-5D08-44A2-821B-C87E4672D2A4}" destId="{0574244A-4805-46FF-B49A-5A738157BD11}" srcOrd="0" destOrd="0" parTransId="{FD93FBA1-70B5-424C-93C5-437F4F8FFBE4}" sibTransId="{22483770-D621-4486-95EF-951305AC3324}"/>
    <dgm:cxn modelId="{1A1E1EA2-B1A7-4BDB-9C2C-929B5DDCEEEA}" type="presOf" srcId="{B1C8915B-5D08-44A2-821B-C87E4672D2A4}" destId="{45E6814A-CD00-4E43-BDD3-948A593352BA}" srcOrd="0" destOrd="0" presId="urn:microsoft.com/office/officeart/2005/8/layout/default"/>
    <dgm:cxn modelId="{018E1EF1-0237-46F6-AB79-623F487E56D5}" srcId="{B1C8915B-5D08-44A2-821B-C87E4672D2A4}" destId="{FE3B724D-FDF5-43BD-9572-A3D5FEE07D12}" srcOrd="1" destOrd="0" parTransId="{99727C0F-90BC-408F-9BBC-39C38183F198}" sibTransId="{702BEC2D-87F5-41A8-B61B-3D7EC7BD725F}"/>
    <dgm:cxn modelId="{3B45C492-9393-425C-AD5D-4223699441EC}" srcId="{B1C8915B-5D08-44A2-821B-C87E4672D2A4}" destId="{14BF5666-7638-44FC-8BBC-CB425A520269}" srcOrd="3" destOrd="0" parTransId="{7FD3E21F-4D02-434B-8DDA-2033AF4BF658}" sibTransId="{51991A57-B442-4187-8EF0-C6D7E6293B78}"/>
    <dgm:cxn modelId="{3B4213CE-EBC4-429F-9312-476C398C49C6}" type="presOf" srcId="{0574244A-4805-46FF-B49A-5A738157BD11}" destId="{163BC8DE-09AC-4B77-BDEC-17DB282B16A5}" srcOrd="0" destOrd="0" presId="urn:microsoft.com/office/officeart/2005/8/layout/default"/>
    <dgm:cxn modelId="{69BDDF0F-3CA4-4539-9C5E-8482B9D08BBF}" type="presOf" srcId="{14BF5666-7638-44FC-8BBC-CB425A520269}" destId="{4B7BFAE0-FF64-461D-AC54-A16DD9021373}" srcOrd="0" destOrd="0" presId="urn:microsoft.com/office/officeart/2005/8/layout/default"/>
    <dgm:cxn modelId="{4A6D5C9A-5374-40D4-B135-E5CA8D19B0A8}" type="presOf" srcId="{FE3B724D-FDF5-43BD-9572-A3D5FEE07D12}" destId="{1669E500-A7AB-4056-BCED-6545B285FAFD}" srcOrd="0" destOrd="0" presId="urn:microsoft.com/office/officeart/2005/8/layout/default"/>
    <dgm:cxn modelId="{3262E782-1078-44F4-A0F8-F45E1B35FF2B}" srcId="{B1C8915B-5D08-44A2-821B-C87E4672D2A4}" destId="{01B88C9F-75C2-48D3-BE59-913E0E9A0F7C}" srcOrd="2" destOrd="0" parTransId="{4F214D6D-474F-472E-A1D5-31F14C93A08B}" sibTransId="{87741A6A-CA6E-4D11-938A-AD5F4C6EE56F}"/>
    <dgm:cxn modelId="{5CDE523F-129D-4428-BAB8-E75F445DD3DB}" type="presOf" srcId="{01B88C9F-75C2-48D3-BE59-913E0E9A0F7C}" destId="{086BC7F1-2912-41B0-8B09-4306CC543E79}" srcOrd="0" destOrd="0" presId="urn:microsoft.com/office/officeart/2005/8/layout/default"/>
    <dgm:cxn modelId="{BD90E841-E390-4C77-BF8A-FE22CA8C6ECB}" type="presParOf" srcId="{45E6814A-CD00-4E43-BDD3-948A593352BA}" destId="{163BC8DE-09AC-4B77-BDEC-17DB282B16A5}" srcOrd="0" destOrd="0" presId="urn:microsoft.com/office/officeart/2005/8/layout/default"/>
    <dgm:cxn modelId="{A1FCD98E-1EA7-468C-A6D5-AC40A382AFAB}" type="presParOf" srcId="{45E6814A-CD00-4E43-BDD3-948A593352BA}" destId="{F084E6BF-1302-49FA-927B-C9204E1D885A}" srcOrd="1" destOrd="0" presId="urn:microsoft.com/office/officeart/2005/8/layout/default"/>
    <dgm:cxn modelId="{2F0AC763-D248-4A2D-B059-8CD796E783AD}" type="presParOf" srcId="{45E6814A-CD00-4E43-BDD3-948A593352BA}" destId="{1669E500-A7AB-4056-BCED-6545B285FAFD}" srcOrd="2" destOrd="0" presId="urn:microsoft.com/office/officeart/2005/8/layout/default"/>
    <dgm:cxn modelId="{41042AA8-B9A4-43ED-80DD-1D6F260D981A}" type="presParOf" srcId="{45E6814A-CD00-4E43-BDD3-948A593352BA}" destId="{E2994AEE-BB63-487B-A419-A00464BC327F}" srcOrd="3" destOrd="0" presId="urn:microsoft.com/office/officeart/2005/8/layout/default"/>
    <dgm:cxn modelId="{9CD26A24-C845-4CBE-81A5-CFEE41BC6290}" type="presParOf" srcId="{45E6814A-CD00-4E43-BDD3-948A593352BA}" destId="{086BC7F1-2912-41B0-8B09-4306CC543E79}" srcOrd="4" destOrd="0" presId="urn:microsoft.com/office/officeart/2005/8/layout/default"/>
    <dgm:cxn modelId="{AD66D4B0-7E2F-434A-B356-40081DC9A7F4}" type="presParOf" srcId="{45E6814A-CD00-4E43-BDD3-948A593352BA}" destId="{8F1594B1-47A6-4943-A735-93F5B106D76D}" srcOrd="5" destOrd="0" presId="urn:microsoft.com/office/officeart/2005/8/layout/default"/>
    <dgm:cxn modelId="{71699A3C-152C-45F8-9B43-743D7D41B4F3}" type="presParOf" srcId="{45E6814A-CD00-4E43-BDD3-948A593352BA}" destId="{4B7BFAE0-FF64-461D-AC54-A16DD9021373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14FB9D3-A0A3-4874-A668-2660501FC090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h-TH"/>
        </a:p>
      </dgm:t>
    </dgm:pt>
    <dgm:pt modelId="{F243A34F-B5F1-4EDB-BC93-4C4DBC198024}">
      <dgm:prSet phldrT="[Text]"/>
      <dgm:spPr/>
      <dgm:t>
        <a:bodyPr/>
        <a:lstStyle/>
        <a:p>
          <a:r>
            <a:rPr lang="th-TH" baseline="0" dirty="0" smtClean="0">
              <a:solidFill>
                <a:schemeClr val="tx1"/>
              </a:solidFill>
            </a:rPr>
            <a:t>แสวงหาสิ่งใหม่</a:t>
          </a:r>
          <a:endParaRPr lang="th-TH" baseline="0" dirty="0">
            <a:solidFill>
              <a:schemeClr val="tx1"/>
            </a:solidFill>
          </a:endParaRPr>
        </a:p>
      </dgm:t>
    </dgm:pt>
    <dgm:pt modelId="{9E515CEF-45F2-42B7-BAD5-D8636E23499D}" type="parTrans" cxnId="{78885926-FBA6-4647-AEC7-0C07E5799309}">
      <dgm:prSet/>
      <dgm:spPr/>
      <dgm:t>
        <a:bodyPr/>
        <a:lstStyle/>
        <a:p>
          <a:endParaRPr lang="th-TH"/>
        </a:p>
      </dgm:t>
    </dgm:pt>
    <dgm:pt modelId="{055458A9-AC5E-4811-BE5C-882B07122E69}" type="sibTrans" cxnId="{78885926-FBA6-4647-AEC7-0C07E5799309}">
      <dgm:prSet/>
      <dgm:spPr/>
      <dgm:t>
        <a:bodyPr/>
        <a:lstStyle/>
        <a:p>
          <a:endParaRPr lang="th-TH"/>
        </a:p>
      </dgm:t>
    </dgm:pt>
    <dgm:pt modelId="{A0570054-9C0B-47E7-BC45-1557398C7BE4}">
      <dgm:prSet phldrT="[Text]"/>
      <dgm:spPr/>
      <dgm:t>
        <a:bodyPr/>
        <a:lstStyle/>
        <a:p>
          <a:r>
            <a:rPr lang="th-TH" baseline="0" dirty="0" smtClean="0">
              <a:solidFill>
                <a:schemeClr val="tx1"/>
              </a:solidFill>
            </a:rPr>
            <a:t>ฝึกทักษะใหม่</a:t>
          </a:r>
          <a:endParaRPr lang="th-TH" baseline="0" dirty="0">
            <a:solidFill>
              <a:schemeClr val="tx1"/>
            </a:solidFill>
          </a:endParaRPr>
        </a:p>
      </dgm:t>
    </dgm:pt>
    <dgm:pt modelId="{D7C430E9-0EDB-40BB-AB02-941D276FC0AF}" type="parTrans" cxnId="{7D109186-52AE-45E4-94F7-D6284A58F70A}">
      <dgm:prSet/>
      <dgm:spPr/>
      <dgm:t>
        <a:bodyPr/>
        <a:lstStyle/>
        <a:p>
          <a:endParaRPr lang="th-TH"/>
        </a:p>
      </dgm:t>
    </dgm:pt>
    <dgm:pt modelId="{F24A92AF-4C22-406E-8BA6-D4C6B2D7EAD5}" type="sibTrans" cxnId="{7D109186-52AE-45E4-94F7-D6284A58F70A}">
      <dgm:prSet/>
      <dgm:spPr/>
      <dgm:t>
        <a:bodyPr/>
        <a:lstStyle/>
        <a:p>
          <a:endParaRPr lang="th-TH"/>
        </a:p>
      </dgm:t>
    </dgm:pt>
    <dgm:pt modelId="{7E261306-ADD2-4CB8-A177-7E2D0B6E95F4}">
      <dgm:prSet phldrT="[Text]"/>
      <dgm:spPr/>
      <dgm:t>
        <a:bodyPr/>
        <a:lstStyle/>
        <a:p>
          <a:r>
            <a:rPr lang="th-TH" baseline="0" dirty="0" smtClean="0">
              <a:solidFill>
                <a:schemeClr val="tx1"/>
              </a:solidFill>
            </a:rPr>
            <a:t>พบคนใหม่</a:t>
          </a:r>
          <a:endParaRPr lang="th-TH" baseline="0" dirty="0">
            <a:solidFill>
              <a:schemeClr val="tx1"/>
            </a:solidFill>
          </a:endParaRPr>
        </a:p>
      </dgm:t>
    </dgm:pt>
    <dgm:pt modelId="{A8F46BFB-0C12-4343-9315-931A0BFF40A4}" type="parTrans" cxnId="{D86765AD-8471-4DBD-A83B-6A741EA11E37}">
      <dgm:prSet/>
      <dgm:spPr/>
      <dgm:t>
        <a:bodyPr/>
        <a:lstStyle/>
        <a:p>
          <a:endParaRPr lang="th-TH"/>
        </a:p>
      </dgm:t>
    </dgm:pt>
    <dgm:pt modelId="{EC08AA50-CE80-4008-9A73-A61488655258}" type="sibTrans" cxnId="{D86765AD-8471-4DBD-A83B-6A741EA11E37}">
      <dgm:prSet/>
      <dgm:spPr/>
      <dgm:t>
        <a:bodyPr/>
        <a:lstStyle/>
        <a:p>
          <a:endParaRPr lang="th-TH"/>
        </a:p>
      </dgm:t>
    </dgm:pt>
    <dgm:pt modelId="{6DDF2603-FA98-4115-81BE-33DCAB0B203C}">
      <dgm:prSet phldrT="[Text]"/>
      <dgm:spPr/>
      <dgm:t>
        <a:bodyPr/>
        <a:lstStyle/>
        <a:p>
          <a:r>
            <a:rPr lang="th-TH" baseline="0" dirty="0" smtClean="0">
              <a:solidFill>
                <a:schemeClr val="tx1"/>
              </a:solidFill>
            </a:rPr>
            <a:t>รับรู้เรื่องในสาขาอื่น</a:t>
          </a:r>
          <a:endParaRPr lang="th-TH" baseline="0" dirty="0">
            <a:solidFill>
              <a:schemeClr val="tx1"/>
            </a:solidFill>
          </a:endParaRPr>
        </a:p>
      </dgm:t>
    </dgm:pt>
    <dgm:pt modelId="{2EDDE4C1-A176-4A4E-AB94-F5AB9121BA4C}" type="parTrans" cxnId="{8F280894-9F60-410B-B084-5F48F4FCD423}">
      <dgm:prSet/>
      <dgm:spPr/>
      <dgm:t>
        <a:bodyPr/>
        <a:lstStyle/>
        <a:p>
          <a:endParaRPr lang="th-TH"/>
        </a:p>
      </dgm:t>
    </dgm:pt>
    <dgm:pt modelId="{A8105376-9404-4689-AEC1-77A7DEB91F78}" type="sibTrans" cxnId="{8F280894-9F60-410B-B084-5F48F4FCD423}">
      <dgm:prSet/>
      <dgm:spPr/>
      <dgm:t>
        <a:bodyPr/>
        <a:lstStyle/>
        <a:p>
          <a:endParaRPr lang="th-TH"/>
        </a:p>
      </dgm:t>
    </dgm:pt>
    <dgm:pt modelId="{BCB34E60-5F14-4E78-AA45-0F2432103BB1}" type="pres">
      <dgm:prSet presAssocID="{614FB9D3-A0A3-4874-A668-2660501FC090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th-TH"/>
        </a:p>
      </dgm:t>
    </dgm:pt>
    <dgm:pt modelId="{5FAEDE2F-C141-476B-A40B-49BAB46CB6DC}" type="pres">
      <dgm:prSet presAssocID="{F243A34F-B5F1-4EDB-BC93-4C4DBC198024}" presName="node" presStyleLbl="node1" presStyleIdx="0" presStyleCnt="4" custScaleX="145884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D778338D-D6C8-467F-A0B3-62D448DC3AF4}" type="pres">
      <dgm:prSet presAssocID="{055458A9-AC5E-4811-BE5C-882B07122E69}" presName="sibTrans" presStyleCnt="0"/>
      <dgm:spPr/>
    </dgm:pt>
    <dgm:pt modelId="{C7C0BE91-BED2-41D0-9E78-8C31BED046DC}" type="pres">
      <dgm:prSet presAssocID="{A0570054-9C0B-47E7-BC45-1557398C7BE4}" presName="node" presStyleLbl="node1" presStyleIdx="1" presStyleCnt="4" custScaleX="140466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14174E73-CD4D-4E15-B7E8-9C96F11BDC04}" type="pres">
      <dgm:prSet presAssocID="{F24A92AF-4C22-406E-8BA6-D4C6B2D7EAD5}" presName="sibTrans" presStyleCnt="0"/>
      <dgm:spPr/>
    </dgm:pt>
    <dgm:pt modelId="{0E2282BB-E947-4A52-9535-ECCFBAECE6F6}" type="pres">
      <dgm:prSet presAssocID="{7E261306-ADD2-4CB8-A177-7E2D0B6E95F4}" presName="node" presStyleLbl="node1" presStyleIdx="2" presStyleCnt="4" custScaleX="140344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01906A27-16DF-47AD-ABF1-9456DC444335}" type="pres">
      <dgm:prSet presAssocID="{EC08AA50-CE80-4008-9A73-A61488655258}" presName="sibTrans" presStyleCnt="0"/>
      <dgm:spPr/>
    </dgm:pt>
    <dgm:pt modelId="{9AA5E4B3-0054-4D82-B049-4789BC33DC82}" type="pres">
      <dgm:prSet presAssocID="{6DDF2603-FA98-4115-81BE-33DCAB0B203C}" presName="node" presStyleLbl="node1" presStyleIdx="3" presStyleCnt="4" custScaleX="136496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</dgm:ptLst>
  <dgm:cxnLst>
    <dgm:cxn modelId="{78885926-FBA6-4647-AEC7-0C07E5799309}" srcId="{614FB9D3-A0A3-4874-A668-2660501FC090}" destId="{F243A34F-B5F1-4EDB-BC93-4C4DBC198024}" srcOrd="0" destOrd="0" parTransId="{9E515CEF-45F2-42B7-BAD5-D8636E23499D}" sibTransId="{055458A9-AC5E-4811-BE5C-882B07122E69}"/>
    <dgm:cxn modelId="{8F280894-9F60-410B-B084-5F48F4FCD423}" srcId="{614FB9D3-A0A3-4874-A668-2660501FC090}" destId="{6DDF2603-FA98-4115-81BE-33DCAB0B203C}" srcOrd="3" destOrd="0" parTransId="{2EDDE4C1-A176-4A4E-AB94-F5AB9121BA4C}" sibTransId="{A8105376-9404-4689-AEC1-77A7DEB91F78}"/>
    <dgm:cxn modelId="{4AB63F2F-86EB-46F8-9131-2BD07B2A1A6D}" type="presOf" srcId="{F243A34F-B5F1-4EDB-BC93-4C4DBC198024}" destId="{5FAEDE2F-C141-476B-A40B-49BAB46CB6DC}" srcOrd="0" destOrd="0" presId="urn:microsoft.com/office/officeart/2005/8/layout/default"/>
    <dgm:cxn modelId="{13B1C372-92CB-400B-84A3-CC933C077545}" type="presOf" srcId="{7E261306-ADD2-4CB8-A177-7E2D0B6E95F4}" destId="{0E2282BB-E947-4A52-9535-ECCFBAECE6F6}" srcOrd="0" destOrd="0" presId="urn:microsoft.com/office/officeart/2005/8/layout/default"/>
    <dgm:cxn modelId="{7D109186-52AE-45E4-94F7-D6284A58F70A}" srcId="{614FB9D3-A0A3-4874-A668-2660501FC090}" destId="{A0570054-9C0B-47E7-BC45-1557398C7BE4}" srcOrd="1" destOrd="0" parTransId="{D7C430E9-0EDB-40BB-AB02-941D276FC0AF}" sibTransId="{F24A92AF-4C22-406E-8BA6-D4C6B2D7EAD5}"/>
    <dgm:cxn modelId="{3865CCB4-7300-4947-8C65-A8D9B1811C1A}" type="presOf" srcId="{A0570054-9C0B-47E7-BC45-1557398C7BE4}" destId="{C7C0BE91-BED2-41D0-9E78-8C31BED046DC}" srcOrd="0" destOrd="0" presId="urn:microsoft.com/office/officeart/2005/8/layout/default"/>
    <dgm:cxn modelId="{D86765AD-8471-4DBD-A83B-6A741EA11E37}" srcId="{614FB9D3-A0A3-4874-A668-2660501FC090}" destId="{7E261306-ADD2-4CB8-A177-7E2D0B6E95F4}" srcOrd="2" destOrd="0" parTransId="{A8F46BFB-0C12-4343-9315-931A0BFF40A4}" sibTransId="{EC08AA50-CE80-4008-9A73-A61488655258}"/>
    <dgm:cxn modelId="{865E2CAC-BC6B-47DF-8F1D-8D356686C751}" type="presOf" srcId="{614FB9D3-A0A3-4874-A668-2660501FC090}" destId="{BCB34E60-5F14-4E78-AA45-0F2432103BB1}" srcOrd="0" destOrd="0" presId="urn:microsoft.com/office/officeart/2005/8/layout/default"/>
    <dgm:cxn modelId="{499B453A-AFAA-4D59-8786-6227B9ED0B7C}" type="presOf" srcId="{6DDF2603-FA98-4115-81BE-33DCAB0B203C}" destId="{9AA5E4B3-0054-4D82-B049-4789BC33DC82}" srcOrd="0" destOrd="0" presId="urn:microsoft.com/office/officeart/2005/8/layout/default"/>
    <dgm:cxn modelId="{A480FD22-8FCC-42BD-842D-FD535F8A3353}" type="presParOf" srcId="{BCB34E60-5F14-4E78-AA45-0F2432103BB1}" destId="{5FAEDE2F-C141-476B-A40B-49BAB46CB6DC}" srcOrd="0" destOrd="0" presId="urn:microsoft.com/office/officeart/2005/8/layout/default"/>
    <dgm:cxn modelId="{CC803633-D552-42F3-A689-95159AD5DACF}" type="presParOf" srcId="{BCB34E60-5F14-4E78-AA45-0F2432103BB1}" destId="{D778338D-D6C8-467F-A0B3-62D448DC3AF4}" srcOrd="1" destOrd="0" presId="urn:microsoft.com/office/officeart/2005/8/layout/default"/>
    <dgm:cxn modelId="{22FBD092-465C-4936-AD8D-477FAAC71352}" type="presParOf" srcId="{BCB34E60-5F14-4E78-AA45-0F2432103BB1}" destId="{C7C0BE91-BED2-41D0-9E78-8C31BED046DC}" srcOrd="2" destOrd="0" presId="urn:microsoft.com/office/officeart/2005/8/layout/default"/>
    <dgm:cxn modelId="{882C0CEC-EB09-41D6-94E6-594AB5A49677}" type="presParOf" srcId="{BCB34E60-5F14-4E78-AA45-0F2432103BB1}" destId="{14174E73-CD4D-4E15-B7E8-9C96F11BDC04}" srcOrd="3" destOrd="0" presId="urn:microsoft.com/office/officeart/2005/8/layout/default"/>
    <dgm:cxn modelId="{68526ADE-80BB-4A75-87B5-60290C30146B}" type="presParOf" srcId="{BCB34E60-5F14-4E78-AA45-0F2432103BB1}" destId="{0E2282BB-E947-4A52-9535-ECCFBAECE6F6}" srcOrd="4" destOrd="0" presId="urn:microsoft.com/office/officeart/2005/8/layout/default"/>
    <dgm:cxn modelId="{1D6757B5-58C6-42D2-8FCD-D7E9B37EF14E}" type="presParOf" srcId="{BCB34E60-5F14-4E78-AA45-0F2432103BB1}" destId="{01906A27-16DF-47AD-ABF1-9456DC444335}" srcOrd="5" destOrd="0" presId="urn:microsoft.com/office/officeart/2005/8/layout/default"/>
    <dgm:cxn modelId="{66B4BF8C-9581-411C-A961-24AEBBA1407F}" type="presParOf" srcId="{BCB34E60-5F14-4E78-AA45-0F2432103BB1}" destId="{9AA5E4B3-0054-4D82-B049-4789BC33DC82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4080BD8-4374-42DC-B8D8-98096ABB59F4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h-TH"/>
        </a:p>
      </dgm:t>
    </dgm:pt>
    <dgm:pt modelId="{578FE0EF-780E-4D1F-B523-6277F707AB5A}">
      <dgm:prSet phldrT="[Text]"/>
      <dgm:spPr/>
      <dgm:t>
        <a:bodyPr/>
        <a:lstStyle/>
        <a:p>
          <a:r>
            <a:rPr lang="th-TH" baseline="0" dirty="0" smtClean="0">
              <a:solidFill>
                <a:schemeClr val="tx1"/>
              </a:solidFill>
            </a:rPr>
            <a:t>คิดแล้วคิดอีก</a:t>
          </a:r>
          <a:endParaRPr lang="th-TH" baseline="0" dirty="0">
            <a:solidFill>
              <a:schemeClr val="tx1"/>
            </a:solidFill>
          </a:endParaRPr>
        </a:p>
      </dgm:t>
    </dgm:pt>
    <dgm:pt modelId="{4749DB99-7571-4841-A263-8415806D5C7F}" type="parTrans" cxnId="{041B470B-685A-4226-8837-ADDDD0204588}">
      <dgm:prSet/>
      <dgm:spPr/>
      <dgm:t>
        <a:bodyPr/>
        <a:lstStyle/>
        <a:p>
          <a:endParaRPr lang="th-TH"/>
        </a:p>
      </dgm:t>
    </dgm:pt>
    <dgm:pt modelId="{726DD32C-0240-4622-A273-9462FED3A746}" type="sibTrans" cxnId="{041B470B-685A-4226-8837-ADDDD0204588}">
      <dgm:prSet/>
      <dgm:spPr/>
      <dgm:t>
        <a:bodyPr/>
        <a:lstStyle/>
        <a:p>
          <a:endParaRPr lang="th-TH"/>
        </a:p>
      </dgm:t>
    </dgm:pt>
    <dgm:pt modelId="{2CFA735D-5AA3-4F54-AB4B-3906AC97326F}">
      <dgm:prSet phldrT="[Text]"/>
      <dgm:spPr/>
      <dgm:t>
        <a:bodyPr/>
        <a:lstStyle/>
        <a:p>
          <a:r>
            <a:rPr lang="th-TH" baseline="0" dirty="0" smtClean="0">
              <a:solidFill>
                <a:schemeClr val="tx1"/>
              </a:solidFill>
            </a:rPr>
            <a:t>เปลี่ยนมุมมอง</a:t>
          </a:r>
          <a:endParaRPr lang="th-TH" baseline="0" dirty="0">
            <a:solidFill>
              <a:schemeClr val="tx1"/>
            </a:solidFill>
          </a:endParaRPr>
        </a:p>
      </dgm:t>
    </dgm:pt>
    <dgm:pt modelId="{4754DCAA-26FF-405B-9901-553B928ED398}" type="parTrans" cxnId="{F0A96A76-32EA-4A58-AF49-38FAA69300B2}">
      <dgm:prSet/>
      <dgm:spPr/>
      <dgm:t>
        <a:bodyPr/>
        <a:lstStyle/>
        <a:p>
          <a:endParaRPr lang="th-TH"/>
        </a:p>
      </dgm:t>
    </dgm:pt>
    <dgm:pt modelId="{81ACC32E-01EE-49F3-ACAB-89BB89CA610D}" type="sibTrans" cxnId="{F0A96A76-32EA-4A58-AF49-38FAA69300B2}">
      <dgm:prSet/>
      <dgm:spPr/>
      <dgm:t>
        <a:bodyPr/>
        <a:lstStyle/>
        <a:p>
          <a:endParaRPr lang="th-TH"/>
        </a:p>
      </dgm:t>
    </dgm:pt>
    <dgm:pt modelId="{28AEF804-C8C7-4624-9E12-4492EDF1EDBB}">
      <dgm:prSet phldrT="[Text]"/>
      <dgm:spPr/>
      <dgm:t>
        <a:bodyPr/>
        <a:lstStyle/>
        <a:p>
          <a:r>
            <a:rPr lang="th-TH" baseline="0" dirty="0" smtClean="0">
              <a:solidFill>
                <a:schemeClr val="tx1"/>
              </a:solidFill>
            </a:rPr>
            <a:t>เขียนแผนที่ บันทึกความคิด</a:t>
          </a:r>
          <a:endParaRPr lang="th-TH" baseline="0" dirty="0">
            <a:solidFill>
              <a:schemeClr val="tx1"/>
            </a:solidFill>
          </a:endParaRPr>
        </a:p>
      </dgm:t>
    </dgm:pt>
    <dgm:pt modelId="{D3F4166B-18D7-42A5-8B57-B6B6BA197A4E}" type="parTrans" cxnId="{CDE97B2B-783A-4F94-A987-0F6A31BDDDB3}">
      <dgm:prSet/>
      <dgm:spPr/>
      <dgm:t>
        <a:bodyPr/>
        <a:lstStyle/>
        <a:p>
          <a:endParaRPr lang="th-TH"/>
        </a:p>
      </dgm:t>
    </dgm:pt>
    <dgm:pt modelId="{933CA138-8433-4A95-ABB0-3AD7EF13215F}" type="sibTrans" cxnId="{CDE97B2B-783A-4F94-A987-0F6A31BDDDB3}">
      <dgm:prSet/>
      <dgm:spPr/>
      <dgm:t>
        <a:bodyPr/>
        <a:lstStyle/>
        <a:p>
          <a:endParaRPr lang="th-TH"/>
        </a:p>
      </dgm:t>
    </dgm:pt>
    <dgm:pt modelId="{73432211-1BE0-4021-A2E9-923DFC7EE7F0}" type="pres">
      <dgm:prSet presAssocID="{34080BD8-4374-42DC-B8D8-98096ABB59F4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th-TH"/>
        </a:p>
      </dgm:t>
    </dgm:pt>
    <dgm:pt modelId="{CDEE1A93-4153-48D2-879F-796C7D698540}" type="pres">
      <dgm:prSet presAssocID="{578FE0EF-780E-4D1F-B523-6277F707AB5A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12F612BC-A2C8-4D1D-A8F2-C5E2A8A2B3D8}" type="pres">
      <dgm:prSet presAssocID="{726DD32C-0240-4622-A273-9462FED3A746}" presName="sibTrans" presStyleCnt="0"/>
      <dgm:spPr/>
    </dgm:pt>
    <dgm:pt modelId="{171D0485-1A85-4BE5-99ED-A8C1B15F73AC}" type="pres">
      <dgm:prSet presAssocID="{2CFA735D-5AA3-4F54-AB4B-3906AC97326F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83DA62FC-606F-4587-A837-FC55737373D8}" type="pres">
      <dgm:prSet presAssocID="{81ACC32E-01EE-49F3-ACAB-89BB89CA610D}" presName="sibTrans" presStyleCnt="0"/>
      <dgm:spPr/>
    </dgm:pt>
    <dgm:pt modelId="{21203702-6CDD-4310-850C-0CFB5E294F91}" type="pres">
      <dgm:prSet presAssocID="{28AEF804-C8C7-4624-9E12-4492EDF1EDBB}" presName="node" presStyleLbl="node1" presStyleIdx="2" presStyleCnt="3" custScaleX="201377" custLinFactNeighborX="4739" custLinFactNeighborY="-2190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</dgm:ptLst>
  <dgm:cxnLst>
    <dgm:cxn modelId="{F0A96A76-32EA-4A58-AF49-38FAA69300B2}" srcId="{34080BD8-4374-42DC-B8D8-98096ABB59F4}" destId="{2CFA735D-5AA3-4F54-AB4B-3906AC97326F}" srcOrd="1" destOrd="0" parTransId="{4754DCAA-26FF-405B-9901-553B928ED398}" sibTransId="{81ACC32E-01EE-49F3-ACAB-89BB89CA610D}"/>
    <dgm:cxn modelId="{041B470B-685A-4226-8837-ADDDD0204588}" srcId="{34080BD8-4374-42DC-B8D8-98096ABB59F4}" destId="{578FE0EF-780E-4D1F-B523-6277F707AB5A}" srcOrd="0" destOrd="0" parTransId="{4749DB99-7571-4841-A263-8415806D5C7F}" sibTransId="{726DD32C-0240-4622-A273-9462FED3A746}"/>
    <dgm:cxn modelId="{9620C86C-227D-4F6C-950C-894003A22748}" type="presOf" srcId="{28AEF804-C8C7-4624-9E12-4492EDF1EDBB}" destId="{21203702-6CDD-4310-850C-0CFB5E294F91}" srcOrd="0" destOrd="0" presId="urn:microsoft.com/office/officeart/2005/8/layout/default"/>
    <dgm:cxn modelId="{CDE97B2B-783A-4F94-A987-0F6A31BDDDB3}" srcId="{34080BD8-4374-42DC-B8D8-98096ABB59F4}" destId="{28AEF804-C8C7-4624-9E12-4492EDF1EDBB}" srcOrd="2" destOrd="0" parTransId="{D3F4166B-18D7-42A5-8B57-B6B6BA197A4E}" sibTransId="{933CA138-8433-4A95-ABB0-3AD7EF13215F}"/>
    <dgm:cxn modelId="{7448234B-4564-4308-812D-A6BA67E6C6E1}" type="presOf" srcId="{2CFA735D-5AA3-4F54-AB4B-3906AC97326F}" destId="{171D0485-1A85-4BE5-99ED-A8C1B15F73AC}" srcOrd="0" destOrd="0" presId="urn:microsoft.com/office/officeart/2005/8/layout/default"/>
    <dgm:cxn modelId="{A868F45F-1AF1-46A3-86DC-DC9685C0D293}" type="presOf" srcId="{578FE0EF-780E-4D1F-B523-6277F707AB5A}" destId="{CDEE1A93-4153-48D2-879F-796C7D698540}" srcOrd="0" destOrd="0" presId="urn:microsoft.com/office/officeart/2005/8/layout/default"/>
    <dgm:cxn modelId="{733DBAC9-D8BD-4499-8C52-638EC55FF17E}" type="presOf" srcId="{34080BD8-4374-42DC-B8D8-98096ABB59F4}" destId="{73432211-1BE0-4021-A2E9-923DFC7EE7F0}" srcOrd="0" destOrd="0" presId="urn:microsoft.com/office/officeart/2005/8/layout/default"/>
    <dgm:cxn modelId="{F40AC18B-6C24-489D-AF10-A97A47A6EF78}" type="presParOf" srcId="{73432211-1BE0-4021-A2E9-923DFC7EE7F0}" destId="{CDEE1A93-4153-48D2-879F-796C7D698540}" srcOrd="0" destOrd="0" presId="urn:microsoft.com/office/officeart/2005/8/layout/default"/>
    <dgm:cxn modelId="{29EB30F6-A818-4A65-B28D-B53BC553F565}" type="presParOf" srcId="{73432211-1BE0-4021-A2E9-923DFC7EE7F0}" destId="{12F612BC-A2C8-4D1D-A8F2-C5E2A8A2B3D8}" srcOrd="1" destOrd="0" presId="urn:microsoft.com/office/officeart/2005/8/layout/default"/>
    <dgm:cxn modelId="{8B4FE7A4-E7E8-464B-BFE8-5259CEA92E10}" type="presParOf" srcId="{73432211-1BE0-4021-A2E9-923DFC7EE7F0}" destId="{171D0485-1A85-4BE5-99ED-A8C1B15F73AC}" srcOrd="2" destOrd="0" presId="urn:microsoft.com/office/officeart/2005/8/layout/default"/>
    <dgm:cxn modelId="{9CCFF83E-4709-41EB-9E6C-FDE94174FC4F}" type="presParOf" srcId="{73432211-1BE0-4021-A2E9-923DFC7EE7F0}" destId="{83DA62FC-606F-4587-A837-FC55737373D8}" srcOrd="3" destOrd="0" presId="urn:microsoft.com/office/officeart/2005/8/layout/default"/>
    <dgm:cxn modelId="{FFC14D5C-42F6-4532-A3DB-30E84CE09708}" type="presParOf" srcId="{73432211-1BE0-4021-A2E9-923DFC7EE7F0}" destId="{21203702-6CDD-4310-850C-0CFB5E294F91}" srcOrd="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2F7077A0-755B-402C-9DE6-859F67E899A0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h-TH"/>
        </a:p>
      </dgm:t>
    </dgm:pt>
    <dgm:pt modelId="{BC925E9E-B41B-4760-939E-E39AA482480E}">
      <dgm:prSet phldrT="[Text]"/>
      <dgm:spPr/>
      <dgm:t>
        <a:bodyPr/>
        <a:lstStyle/>
        <a:p>
          <a:r>
            <a:rPr lang="th-TH" baseline="0" dirty="0" smtClean="0">
              <a:solidFill>
                <a:schemeClr val="tx1"/>
              </a:solidFill>
            </a:rPr>
            <a:t>การพุ่งวาบของความคิด</a:t>
          </a:r>
          <a:endParaRPr lang="th-TH" baseline="0" dirty="0">
            <a:solidFill>
              <a:schemeClr val="tx1"/>
            </a:solidFill>
          </a:endParaRPr>
        </a:p>
      </dgm:t>
    </dgm:pt>
    <dgm:pt modelId="{AC33A377-FA32-4602-B0C5-1005713C3CA7}" type="parTrans" cxnId="{447E3F19-439A-45DB-9EAF-6600788F4F43}">
      <dgm:prSet/>
      <dgm:spPr/>
      <dgm:t>
        <a:bodyPr/>
        <a:lstStyle/>
        <a:p>
          <a:endParaRPr lang="th-TH"/>
        </a:p>
      </dgm:t>
    </dgm:pt>
    <dgm:pt modelId="{AA5CDC49-C785-4B66-904B-85CB8540B29D}" type="sibTrans" cxnId="{447E3F19-439A-45DB-9EAF-6600788F4F43}">
      <dgm:prSet/>
      <dgm:spPr/>
      <dgm:t>
        <a:bodyPr/>
        <a:lstStyle/>
        <a:p>
          <a:endParaRPr lang="th-TH"/>
        </a:p>
      </dgm:t>
    </dgm:pt>
    <dgm:pt modelId="{0578516C-41B0-45AA-BFCE-A0CBC219D877}">
      <dgm:prSet phldrT="[Text]"/>
      <dgm:spPr/>
      <dgm:t>
        <a:bodyPr/>
        <a:lstStyle/>
        <a:p>
          <a:r>
            <a:rPr lang="th-TH" baseline="0" dirty="0" smtClean="0">
              <a:solidFill>
                <a:schemeClr val="tx1"/>
              </a:solidFill>
            </a:rPr>
            <a:t>ใช้อารมณ์</a:t>
          </a:r>
          <a:endParaRPr lang="th-TH" baseline="0" dirty="0">
            <a:solidFill>
              <a:schemeClr val="tx1"/>
            </a:solidFill>
          </a:endParaRPr>
        </a:p>
      </dgm:t>
    </dgm:pt>
    <dgm:pt modelId="{6654E7EE-9840-4188-8810-5CB8569AD6B0}" type="parTrans" cxnId="{D441FE60-A85D-4B6A-A7CE-AC306EF744FF}">
      <dgm:prSet/>
      <dgm:spPr/>
      <dgm:t>
        <a:bodyPr/>
        <a:lstStyle/>
        <a:p>
          <a:endParaRPr lang="th-TH"/>
        </a:p>
      </dgm:t>
    </dgm:pt>
    <dgm:pt modelId="{6DB73C27-1912-4D34-A657-0CC4C4D7111E}" type="sibTrans" cxnId="{D441FE60-A85D-4B6A-A7CE-AC306EF744FF}">
      <dgm:prSet/>
      <dgm:spPr/>
      <dgm:t>
        <a:bodyPr/>
        <a:lstStyle/>
        <a:p>
          <a:endParaRPr lang="th-TH"/>
        </a:p>
      </dgm:t>
    </dgm:pt>
    <dgm:pt modelId="{95C4ED6A-7409-4F6A-ADEA-16EB3873107C}">
      <dgm:prSet phldrT="[Text]"/>
      <dgm:spPr/>
      <dgm:t>
        <a:bodyPr/>
        <a:lstStyle/>
        <a:p>
          <a:r>
            <a:rPr lang="th-TH" baseline="0" dirty="0" smtClean="0">
              <a:solidFill>
                <a:schemeClr val="tx1"/>
              </a:solidFill>
            </a:rPr>
            <a:t>มองโลกใบใหม่</a:t>
          </a:r>
          <a:endParaRPr lang="th-TH" baseline="0" dirty="0">
            <a:solidFill>
              <a:schemeClr val="tx1"/>
            </a:solidFill>
          </a:endParaRPr>
        </a:p>
      </dgm:t>
    </dgm:pt>
    <dgm:pt modelId="{60A58927-42BC-48AD-A820-382D5698D617}" type="parTrans" cxnId="{CFDAB369-383E-4BB5-991B-3B7302EAAAD0}">
      <dgm:prSet/>
      <dgm:spPr/>
      <dgm:t>
        <a:bodyPr/>
        <a:lstStyle/>
        <a:p>
          <a:endParaRPr lang="th-TH"/>
        </a:p>
      </dgm:t>
    </dgm:pt>
    <dgm:pt modelId="{C2648057-4252-44B7-A1D3-F435E0BCE6DA}" type="sibTrans" cxnId="{CFDAB369-383E-4BB5-991B-3B7302EAAAD0}">
      <dgm:prSet/>
      <dgm:spPr/>
      <dgm:t>
        <a:bodyPr/>
        <a:lstStyle/>
        <a:p>
          <a:endParaRPr lang="th-TH"/>
        </a:p>
      </dgm:t>
    </dgm:pt>
    <dgm:pt modelId="{1F4D48EE-B3DA-416D-B3D2-F859DB34BD92}" type="pres">
      <dgm:prSet presAssocID="{2F7077A0-755B-402C-9DE6-859F67E899A0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th-TH"/>
        </a:p>
      </dgm:t>
    </dgm:pt>
    <dgm:pt modelId="{98716BBD-23FB-4547-8559-FF52A5B905F8}" type="pres">
      <dgm:prSet presAssocID="{BC925E9E-B41B-4760-939E-E39AA482480E}" presName="node" presStyleLbl="node1" presStyleIdx="0" presStyleCnt="3" custScaleX="218282" custLinFactNeighborX="859" custLinFactNeighborY="3972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B857FAF7-96C1-4AE0-9D3A-1D89F6E00203}" type="pres">
      <dgm:prSet presAssocID="{AA5CDC49-C785-4B66-904B-85CB8540B29D}" presName="sibTrans" presStyleCnt="0"/>
      <dgm:spPr/>
    </dgm:pt>
    <dgm:pt modelId="{EF4FAE75-4947-46D1-82D3-B8B410EF434F}" type="pres">
      <dgm:prSet presAssocID="{0578516C-41B0-45AA-BFCE-A0CBC219D877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010379EE-859A-4210-9CC3-33DF4B32F911}" type="pres">
      <dgm:prSet presAssocID="{6DB73C27-1912-4D34-A657-0CC4C4D7111E}" presName="sibTrans" presStyleCnt="0"/>
      <dgm:spPr/>
    </dgm:pt>
    <dgm:pt modelId="{F88192A6-F47B-4E8B-A784-826693DDC50F}" type="pres">
      <dgm:prSet presAssocID="{95C4ED6A-7409-4F6A-ADEA-16EB3873107C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</dgm:ptLst>
  <dgm:cxnLst>
    <dgm:cxn modelId="{7ED97C32-85A0-4C15-BB4C-F125FC27A1E6}" type="presOf" srcId="{0578516C-41B0-45AA-BFCE-A0CBC219D877}" destId="{EF4FAE75-4947-46D1-82D3-B8B410EF434F}" srcOrd="0" destOrd="0" presId="urn:microsoft.com/office/officeart/2005/8/layout/default"/>
    <dgm:cxn modelId="{CFDAB369-383E-4BB5-991B-3B7302EAAAD0}" srcId="{2F7077A0-755B-402C-9DE6-859F67E899A0}" destId="{95C4ED6A-7409-4F6A-ADEA-16EB3873107C}" srcOrd="2" destOrd="0" parTransId="{60A58927-42BC-48AD-A820-382D5698D617}" sibTransId="{C2648057-4252-44B7-A1D3-F435E0BCE6DA}"/>
    <dgm:cxn modelId="{6C5EAE38-CBD5-4353-994D-C1585B5AB9E2}" type="presOf" srcId="{95C4ED6A-7409-4F6A-ADEA-16EB3873107C}" destId="{F88192A6-F47B-4E8B-A784-826693DDC50F}" srcOrd="0" destOrd="0" presId="urn:microsoft.com/office/officeart/2005/8/layout/default"/>
    <dgm:cxn modelId="{447E3F19-439A-45DB-9EAF-6600788F4F43}" srcId="{2F7077A0-755B-402C-9DE6-859F67E899A0}" destId="{BC925E9E-B41B-4760-939E-E39AA482480E}" srcOrd="0" destOrd="0" parTransId="{AC33A377-FA32-4602-B0C5-1005713C3CA7}" sibTransId="{AA5CDC49-C785-4B66-904B-85CB8540B29D}"/>
    <dgm:cxn modelId="{D441FE60-A85D-4B6A-A7CE-AC306EF744FF}" srcId="{2F7077A0-755B-402C-9DE6-859F67E899A0}" destId="{0578516C-41B0-45AA-BFCE-A0CBC219D877}" srcOrd="1" destOrd="0" parTransId="{6654E7EE-9840-4188-8810-5CB8569AD6B0}" sibTransId="{6DB73C27-1912-4D34-A657-0CC4C4D7111E}"/>
    <dgm:cxn modelId="{F0FB320F-7C8B-4316-8B58-BBD473DE9049}" type="presOf" srcId="{BC925E9E-B41B-4760-939E-E39AA482480E}" destId="{98716BBD-23FB-4547-8559-FF52A5B905F8}" srcOrd="0" destOrd="0" presId="urn:microsoft.com/office/officeart/2005/8/layout/default"/>
    <dgm:cxn modelId="{56725FC4-6FBE-4773-98C5-FB25207B0F9A}" type="presOf" srcId="{2F7077A0-755B-402C-9DE6-859F67E899A0}" destId="{1F4D48EE-B3DA-416D-B3D2-F859DB34BD92}" srcOrd="0" destOrd="0" presId="urn:microsoft.com/office/officeart/2005/8/layout/default"/>
    <dgm:cxn modelId="{10E0C4B1-4B9D-4EF5-921F-66C047699C76}" type="presParOf" srcId="{1F4D48EE-B3DA-416D-B3D2-F859DB34BD92}" destId="{98716BBD-23FB-4547-8559-FF52A5B905F8}" srcOrd="0" destOrd="0" presId="urn:microsoft.com/office/officeart/2005/8/layout/default"/>
    <dgm:cxn modelId="{1E484F25-3719-4DDD-A07E-802897E56C19}" type="presParOf" srcId="{1F4D48EE-B3DA-416D-B3D2-F859DB34BD92}" destId="{B857FAF7-96C1-4AE0-9D3A-1D89F6E00203}" srcOrd="1" destOrd="0" presId="urn:microsoft.com/office/officeart/2005/8/layout/default"/>
    <dgm:cxn modelId="{CBD9E253-617B-45A5-9A3A-07B797C30720}" type="presParOf" srcId="{1F4D48EE-B3DA-416D-B3D2-F859DB34BD92}" destId="{EF4FAE75-4947-46D1-82D3-B8B410EF434F}" srcOrd="2" destOrd="0" presId="urn:microsoft.com/office/officeart/2005/8/layout/default"/>
    <dgm:cxn modelId="{FD7A1407-AEAD-4549-8516-04A00CD5B0B8}" type="presParOf" srcId="{1F4D48EE-B3DA-416D-B3D2-F859DB34BD92}" destId="{010379EE-859A-4210-9CC3-33DF4B32F911}" srcOrd="3" destOrd="0" presId="urn:microsoft.com/office/officeart/2005/8/layout/default"/>
    <dgm:cxn modelId="{D5E89AE9-A496-48FA-98CC-B1EC90855A6A}" type="presParOf" srcId="{1F4D48EE-B3DA-416D-B3D2-F859DB34BD92}" destId="{F88192A6-F47B-4E8B-A784-826693DDC50F}" srcOrd="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63BC8DE-09AC-4B77-BDEC-17DB282B16A5}">
      <dsp:nvSpPr>
        <dsp:cNvPr id="0" name=""/>
        <dsp:cNvSpPr/>
      </dsp:nvSpPr>
      <dsp:spPr>
        <a:xfrm>
          <a:off x="1060500" y="961"/>
          <a:ext cx="2834044" cy="170042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lvl="0" algn="ctr" defTabSz="1955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4400" kern="1200" baseline="0" dirty="0" smtClean="0">
              <a:solidFill>
                <a:schemeClr val="tx1"/>
              </a:solidFill>
            </a:rPr>
            <a:t>กระตือรือร้น</a:t>
          </a:r>
          <a:endParaRPr lang="th-TH" sz="4400" kern="1200" baseline="0" dirty="0">
            <a:solidFill>
              <a:schemeClr val="tx1"/>
            </a:solidFill>
          </a:endParaRPr>
        </a:p>
      </dsp:txBody>
      <dsp:txXfrm>
        <a:off x="1060500" y="961"/>
        <a:ext cx="2834044" cy="1700426"/>
      </dsp:txXfrm>
    </dsp:sp>
    <dsp:sp modelId="{1669E500-A7AB-4056-BCED-6545B285FAFD}">
      <dsp:nvSpPr>
        <dsp:cNvPr id="0" name=""/>
        <dsp:cNvSpPr/>
      </dsp:nvSpPr>
      <dsp:spPr>
        <a:xfrm>
          <a:off x="4177949" y="961"/>
          <a:ext cx="2834044" cy="170042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lvl="0" algn="ctr" defTabSz="1955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4400" kern="1200" baseline="0" dirty="0" smtClean="0">
              <a:solidFill>
                <a:schemeClr val="tx1"/>
              </a:solidFill>
            </a:rPr>
            <a:t>จมอยู่ในความคิด</a:t>
          </a:r>
          <a:endParaRPr lang="th-TH" sz="4400" kern="1200" baseline="0" dirty="0">
            <a:solidFill>
              <a:schemeClr val="tx1"/>
            </a:solidFill>
          </a:endParaRPr>
        </a:p>
      </dsp:txBody>
      <dsp:txXfrm>
        <a:off x="4177949" y="961"/>
        <a:ext cx="2834044" cy="1700426"/>
      </dsp:txXfrm>
    </dsp:sp>
    <dsp:sp modelId="{086BC7F1-2912-41B0-8B09-4306CC543E79}">
      <dsp:nvSpPr>
        <dsp:cNvPr id="0" name=""/>
        <dsp:cNvSpPr/>
      </dsp:nvSpPr>
      <dsp:spPr>
        <a:xfrm>
          <a:off x="1060500" y="1984792"/>
          <a:ext cx="2834044" cy="170042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lvl="0" algn="ctr" defTabSz="1955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4400" kern="1200" baseline="0" dirty="0" smtClean="0">
              <a:solidFill>
                <a:schemeClr val="tx1"/>
              </a:solidFill>
            </a:rPr>
            <a:t>จินตนาการ</a:t>
          </a:r>
          <a:endParaRPr lang="th-TH" sz="4400" kern="1200" baseline="0" dirty="0">
            <a:solidFill>
              <a:schemeClr val="tx1"/>
            </a:solidFill>
          </a:endParaRPr>
        </a:p>
      </dsp:txBody>
      <dsp:txXfrm>
        <a:off x="1060500" y="1984792"/>
        <a:ext cx="2834044" cy="1700426"/>
      </dsp:txXfrm>
    </dsp:sp>
    <dsp:sp modelId="{4B7BFAE0-FF64-461D-AC54-A16DD9021373}">
      <dsp:nvSpPr>
        <dsp:cNvPr id="0" name=""/>
        <dsp:cNvSpPr/>
      </dsp:nvSpPr>
      <dsp:spPr>
        <a:xfrm>
          <a:off x="4177949" y="1984792"/>
          <a:ext cx="2834044" cy="170042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lvl="0" algn="ctr" defTabSz="1955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4400" kern="1200" baseline="0" dirty="0" smtClean="0">
              <a:solidFill>
                <a:schemeClr val="tx1"/>
              </a:solidFill>
            </a:rPr>
            <a:t>มองโลกในแง่ดี</a:t>
          </a:r>
          <a:endParaRPr lang="th-TH" sz="4400" kern="1200" baseline="0" dirty="0">
            <a:solidFill>
              <a:schemeClr val="tx1"/>
            </a:solidFill>
          </a:endParaRPr>
        </a:p>
      </dsp:txBody>
      <dsp:txXfrm>
        <a:off x="4177949" y="1984792"/>
        <a:ext cx="2834044" cy="170042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FAEDE2F-C141-476B-A40B-49BAB46CB6DC}">
      <dsp:nvSpPr>
        <dsp:cNvPr id="0" name=""/>
        <dsp:cNvSpPr/>
      </dsp:nvSpPr>
      <dsp:spPr>
        <a:xfrm>
          <a:off x="285751" y="2223"/>
          <a:ext cx="3762840" cy="154760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5260" tIns="175260" rIns="175260" bIns="175260" numCol="1" spcCol="1270" anchor="ctr" anchorCtr="0">
          <a:noAutofit/>
        </a:bodyPr>
        <a:lstStyle/>
        <a:p>
          <a:pPr lvl="0" algn="ctr" defTabSz="2044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4600" kern="1200" baseline="0" dirty="0" smtClean="0">
              <a:solidFill>
                <a:schemeClr val="tx1"/>
              </a:solidFill>
            </a:rPr>
            <a:t>แสวงหาสิ่งใหม่</a:t>
          </a:r>
          <a:endParaRPr lang="th-TH" sz="4600" kern="1200" baseline="0" dirty="0">
            <a:solidFill>
              <a:schemeClr val="tx1"/>
            </a:solidFill>
          </a:endParaRPr>
        </a:p>
      </dsp:txBody>
      <dsp:txXfrm>
        <a:off x="285751" y="2223"/>
        <a:ext cx="3762840" cy="1547602"/>
      </dsp:txXfrm>
    </dsp:sp>
    <dsp:sp modelId="{C7C0BE91-BED2-41D0-9E78-8C31BED046DC}">
      <dsp:nvSpPr>
        <dsp:cNvPr id="0" name=""/>
        <dsp:cNvSpPr/>
      </dsp:nvSpPr>
      <dsp:spPr>
        <a:xfrm>
          <a:off x="4306526" y="2223"/>
          <a:ext cx="3623092" cy="154760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5260" tIns="175260" rIns="175260" bIns="175260" numCol="1" spcCol="1270" anchor="ctr" anchorCtr="0">
          <a:noAutofit/>
        </a:bodyPr>
        <a:lstStyle/>
        <a:p>
          <a:pPr lvl="0" algn="ctr" defTabSz="2044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4600" kern="1200" baseline="0" dirty="0" smtClean="0">
              <a:solidFill>
                <a:schemeClr val="tx1"/>
              </a:solidFill>
            </a:rPr>
            <a:t>ฝึกทักษะใหม่</a:t>
          </a:r>
          <a:endParaRPr lang="th-TH" sz="4600" kern="1200" baseline="0" dirty="0">
            <a:solidFill>
              <a:schemeClr val="tx1"/>
            </a:solidFill>
          </a:endParaRPr>
        </a:p>
      </dsp:txBody>
      <dsp:txXfrm>
        <a:off x="4306526" y="2223"/>
        <a:ext cx="3623092" cy="1547602"/>
      </dsp:txXfrm>
    </dsp:sp>
    <dsp:sp modelId="{0E2282BB-E947-4A52-9535-ECCFBAECE6F6}">
      <dsp:nvSpPr>
        <dsp:cNvPr id="0" name=""/>
        <dsp:cNvSpPr/>
      </dsp:nvSpPr>
      <dsp:spPr>
        <a:xfrm>
          <a:off x="408399" y="1807759"/>
          <a:ext cx="3619945" cy="154760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5260" tIns="175260" rIns="175260" bIns="175260" numCol="1" spcCol="1270" anchor="ctr" anchorCtr="0">
          <a:noAutofit/>
        </a:bodyPr>
        <a:lstStyle/>
        <a:p>
          <a:pPr lvl="0" algn="ctr" defTabSz="2044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4600" kern="1200" baseline="0" dirty="0" smtClean="0">
              <a:solidFill>
                <a:schemeClr val="tx1"/>
              </a:solidFill>
            </a:rPr>
            <a:t>พบคนใหม่</a:t>
          </a:r>
          <a:endParaRPr lang="th-TH" sz="4600" kern="1200" baseline="0" dirty="0">
            <a:solidFill>
              <a:schemeClr val="tx1"/>
            </a:solidFill>
          </a:endParaRPr>
        </a:p>
      </dsp:txBody>
      <dsp:txXfrm>
        <a:off x="408399" y="1807759"/>
        <a:ext cx="3619945" cy="1547602"/>
      </dsp:txXfrm>
    </dsp:sp>
    <dsp:sp modelId="{9AA5E4B3-0054-4D82-B049-4789BC33DC82}">
      <dsp:nvSpPr>
        <dsp:cNvPr id="0" name=""/>
        <dsp:cNvSpPr/>
      </dsp:nvSpPr>
      <dsp:spPr>
        <a:xfrm>
          <a:off x="4286278" y="1807759"/>
          <a:ext cx="3520692" cy="154760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5260" tIns="175260" rIns="175260" bIns="175260" numCol="1" spcCol="1270" anchor="ctr" anchorCtr="0">
          <a:noAutofit/>
        </a:bodyPr>
        <a:lstStyle/>
        <a:p>
          <a:pPr lvl="0" algn="ctr" defTabSz="2044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4600" kern="1200" baseline="0" dirty="0" smtClean="0">
              <a:solidFill>
                <a:schemeClr val="tx1"/>
              </a:solidFill>
            </a:rPr>
            <a:t>รับรู้เรื่องในสาขาอื่น</a:t>
          </a:r>
          <a:endParaRPr lang="th-TH" sz="4600" kern="1200" baseline="0" dirty="0">
            <a:solidFill>
              <a:schemeClr val="tx1"/>
            </a:solidFill>
          </a:endParaRPr>
        </a:p>
      </dsp:txBody>
      <dsp:txXfrm>
        <a:off x="4286278" y="1807759"/>
        <a:ext cx="3520692" cy="154760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DEE1A93-4153-48D2-879F-796C7D698540}">
      <dsp:nvSpPr>
        <dsp:cNvPr id="0" name=""/>
        <dsp:cNvSpPr/>
      </dsp:nvSpPr>
      <dsp:spPr>
        <a:xfrm>
          <a:off x="870118" y="577"/>
          <a:ext cx="3015360" cy="180921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5740" tIns="205740" rIns="205740" bIns="205740" numCol="1" spcCol="1270" anchor="ctr" anchorCtr="0">
          <a:noAutofit/>
        </a:bodyPr>
        <a:lstStyle/>
        <a:p>
          <a:pPr lvl="0" algn="ctr" defTabSz="2400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5400" kern="1200" baseline="0" dirty="0" smtClean="0">
              <a:solidFill>
                <a:schemeClr val="tx1"/>
              </a:solidFill>
            </a:rPr>
            <a:t>คิดแล้วคิดอีก</a:t>
          </a:r>
          <a:endParaRPr lang="th-TH" sz="5400" kern="1200" baseline="0" dirty="0">
            <a:solidFill>
              <a:schemeClr val="tx1"/>
            </a:solidFill>
          </a:endParaRPr>
        </a:p>
      </dsp:txBody>
      <dsp:txXfrm>
        <a:off x="870118" y="577"/>
        <a:ext cx="3015360" cy="1809216"/>
      </dsp:txXfrm>
    </dsp:sp>
    <dsp:sp modelId="{171D0485-1A85-4BE5-99ED-A8C1B15F73AC}">
      <dsp:nvSpPr>
        <dsp:cNvPr id="0" name=""/>
        <dsp:cNvSpPr/>
      </dsp:nvSpPr>
      <dsp:spPr>
        <a:xfrm>
          <a:off x="4187015" y="577"/>
          <a:ext cx="3015360" cy="180921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5740" tIns="205740" rIns="205740" bIns="205740" numCol="1" spcCol="1270" anchor="ctr" anchorCtr="0">
          <a:noAutofit/>
        </a:bodyPr>
        <a:lstStyle/>
        <a:p>
          <a:pPr lvl="0" algn="ctr" defTabSz="2400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5400" kern="1200" baseline="0" dirty="0" smtClean="0">
              <a:solidFill>
                <a:schemeClr val="tx1"/>
              </a:solidFill>
            </a:rPr>
            <a:t>เปลี่ยนมุมมอง</a:t>
          </a:r>
          <a:endParaRPr lang="th-TH" sz="5400" kern="1200" baseline="0" dirty="0">
            <a:solidFill>
              <a:schemeClr val="tx1"/>
            </a:solidFill>
          </a:endParaRPr>
        </a:p>
      </dsp:txBody>
      <dsp:txXfrm>
        <a:off x="4187015" y="577"/>
        <a:ext cx="3015360" cy="1809216"/>
      </dsp:txXfrm>
    </dsp:sp>
    <dsp:sp modelId="{21203702-6CDD-4310-850C-0CFB5E294F91}">
      <dsp:nvSpPr>
        <dsp:cNvPr id="0" name=""/>
        <dsp:cNvSpPr/>
      </dsp:nvSpPr>
      <dsp:spPr>
        <a:xfrm>
          <a:off x="1143023" y="2071708"/>
          <a:ext cx="6072242" cy="180921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5740" tIns="205740" rIns="205740" bIns="205740" numCol="1" spcCol="1270" anchor="ctr" anchorCtr="0">
          <a:noAutofit/>
        </a:bodyPr>
        <a:lstStyle/>
        <a:p>
          <a:pPr lvl="0" algn="ctr" defTabSz="2400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5400" kern="1200" baseline="0" dirty="0" smtClean="0">
              <a:solidFill>
                <a:schemeClr val="tx1"/>
              </a:solidFill>
            </a:rPr>
            <a:t>เขียนแผนที่ บันทึกความคิด</a:t>
          </a:r>
          <a:endParaRPr lang="th-TH" sz="5400" kern="1200" baseline="0" dirty="0">
            <a:solidFill>
              <a:schemeClr val="tx1"/>
            </a:solidFill>
          </a:endParaRPr>
        </a:p>
      </dsp:txBody>
      <dsp:txXfrm>
        <a:off x="1143023" y="2071708"/>
        <a:ext cx="6072242" cy="180921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8716BBD-23FB-4547-8559-FF52A5B905F8}">
      <dsp:nvSpPr>
        <dsp:cNvPr id="0" name=""/>
        <dsp:cNvSpPr/>
      </dsp:nvSpPr>
      <dsp:spPr>
        <a:xfrm>
          <a:off x="928684" y="71441"/>
          <a:ext cx="6336434" cy="174171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9070" tIns="179070" rIns="179070" bIns="179070" numCol="1" spcCol="1270" anchor="ctr" anchorCtr="0">
          <a:noAutofit/>
        </a:bodyPr>
        <a:lstStyle/>
        <a:p>
          <a:pPr lvl="0" algn="ctr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4700" kern="1200" baseline="0" dirty="0" smtClean="0">
              <a:solidFill>
                <a:schemeClr val="tx1"/>
              </a:solidFill>
            </a:rPr>
            <a:t>การพุ่งวาบของความคิด</a:t>
          </a:r>
          <a:endParaRPr lang="th-TH" sz="4700" kern="1200" baseline="0" dirty="0">
            <a:solidFill>
              <a:schemeClr val="tx1"/>
            </a:solidFill>
          </a:endParaRPr>
        </a:p>
      </dsp:txBody>
      <dsp:txXfrm>
        <a:off x="928684" y="71441"/>
        <a:ext cx="6336434" cy="1741719"/>
      </dsp:txXfrm>
    </dsp:sp>
    <dsp:sp modelId="{EF4FAE75-4947-46D1-82D3-B8B410EF434F}">
      <dsp:nvSpPr>
        <dsp:cNvPr id="0" name=""/>
        <dsp:cNvSpPr/>
      </dsp:nvSpPr>
      <dsp:spPr>
        <a:xfrm>
          <a:off x="1023956" y="2034267"/>
          <a:ext cx="2902866" cy="174171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9070" tIns="179070" rIns="179070" bIns="179070" numCol="1" spcCol="1270" anchor="ctr" anchorCtr="0">
          <a:noAutofit/>
        </a:bodyPr>
        <a:lstStyle/>
        <a:p>
          <a:pPr lvl="0" algn="ctr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4700" kern="1200" baseline="0" dirty="0" smtClean="0">
              <a:solidFill>
                <a:schemeClr val="tx1"/>
              </a:solidFill>
            </a:rPr>
            <a:t>ใช้อารมณ์</a:t>
          </a:r>
          <a:endParaRPr lang="th-TH" sz="4700" kern="1200" baseline="0" dirty="0">
            <a:solidFill>
              <a:schemeClr val="tx1"/>
            </a:solidFill>
          </a:endParaRPr>
        </a:p>
      </dsp:txBody>
      <dsp:txXfrm>
        <a:off x="1023956" y="2034267"/>
        <a:ext cx="2902866" cy="1741719"/>
      </dsp:txXfrm>
    </dsp:sp>
    <dsp:sp modelId="{F88192A6-F47B-4E8B-A784-826693DDC50F}">
      <dsp:nvSpPr>
        <dsp:cNvPr id="0" name=""/>
        <dsp:cNvSpPr/>
      </dsp:nvSpPr>
      <dsp:spPr>
        <a:xfrm>
          <a:off x="4217109" y="2034267"/>
          <a:ext cx="2902866" cy="174171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9070" tIns="179070" rIns="179070" bIns="179070" numCol="1" spcCol="1270" anchor="ctr" anchorCtr="0">
          <a:noAutofit/>
        </a:bodyPr>
        <a:lstStyle/>
        <a:p>
          <a:pPr lvl="0" algn="ctr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4700" kern="1200" baseline="0" dirty="0" smtClean="0">
              <a:solidFill>
                <a:schemeClr val="tx1"/>
              </a:solidFill>
            </a:rPr>
            <a:t>มองโลกใบใหม่</a:t>
          </a:r>
          <a:endParaRPr lang="th-TH" sz="4700" kern="1200" baseline="0" dirty="0">
            <a:solidFill>
              <a:schemeClr val="tx1"/>
            </a:solidFill>
          </a:endParaRPr>
        </a:p>
      </dsp:txBody>
      <dsp:txXfrm>
        <a:off x="4217109" y="2034267"/>
        <a:ext cx="2902866" cy="174171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D154AA-A04F-4A7B-A7C4-E39E60E9530C}" type="datetimeFigureOut">
              <a:rPr lang="en-US" smtClean="0"/>
              <a:t>11/20/2021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DB4985-61E0-4B7A-9D4D-E5AAF43D23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91600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ตัวยึดรูปบนภาพนิ่ง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3" name="ตัวยึดบันทึกย่อ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th-TH" altLang="en-US" b="1" smtClean="0"/>
              <a:t>"สงขลานครินทร์"</a:t>
            </a:r>
            <a:r>
              <a:rPr lang="th-TH" altLang="en-US" smtClean="0"/>
              <a:t>เป็นพระยศของ</a:t>
            </a:r>
            <a:r>
              <a:rPr lang="th-TH" altLang="en-US" b="1" smtClean="0"/>
              <a:t> สมเด็จพระมหิตลาธิเบศร อดุลยเดชวิกรม พระบรมราชชนก</a:t>
            </a:r>
            <a:r>
              <a:rPr lang="th-TH" altLang="en-US" smtClean="0"/>
              <a:t>ส่วน</a:t>
            </a:r>
            <a:r>
              <a:rPr lang="th-TH" altLang="en-US" b="1" smtClean="0"/>
              <a:t>"มหิดล"</a:t>
            </a:r>
            <a:r>
              <a:rPr lang="th-TH" altLang="en-US" smtClean="0"/>
              <a:t>เป็นพระนามของพระองค์ท่าน </a:t>
            </a:r>
          </a:p>
        </p:txBody>
      </p:sp>
      <p:sp>
        <p:nvSpPr>
          <p:cNvPr id="25604" name="ตัวยึดหมายเลขภาพนิ่ง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9pPr>
          </a:lstStyle>
          <a:p>
            <a:pPr eaLnBrk="1" hangingPunct="1"/>
            <a:fld id="{CC238BC0-A80F-4367-ADE1-90E792C94851}" type="slidenum">
              <a:rPr lang="th-TH" altLang="en-US" sz="1200"/>
              <a:pPr eaLnBrk="1" hangingPunct="1"/>
              <a:t>11</a:t>
            </a:fld>
            <a:endParaRPr lang="th-TH" altLang="en-US" sz="1200"/>
          </a:p>
        </p:txBody>
      </p:sp>
    </p:spTree>
    <p:extLst>
      <p:ext uri="{BB962C8B-B14F-4D97-AF65-F5344CB8AC3E}">
        <p14:creationId xmlns:p14="http://schemas.microsoft.com/office/powerpoint/2010/main" val="34251547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8CEC1-2029-49BE-B61F-B8FADC88B2AB}" type="datetimeFigureOut">
              <a:rPr lang="en-US" smtClean="0"/>
              <a:t>11/20/2021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DE911-0383-4614-87E4-B7C00A4A1E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16502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8CEC1-2029-49BE-B61F-B8FADC88B2AB}" type="datetimeFigureOut">
              <a:rPr lang="en-US" smtClean="0"/>
              <a:t>11/20/2021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DE911-0383-4614-87E4-B7C00A4A1E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95500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8CEC1-2029-49BE-B61F-B8FADC88B2AB}" type="datetimeFigureOut">
              <a:rPr lang="en-US" smtClean="0"/>
              <a:t>11/20/2021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DE911-0383-4614-87E4-B7C00A4A1E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54763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2" descr="PillarHeader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12192000" cy="1427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2130426"/>
            <a:ext cx="10363200" cy="1082675"/>
          </a:xfrm>
        </p:spPr>
        <p:txBody>
          <a:bodyPr/>
          <a:lstStyle>
            <a:lvl1pPr algn="ctr">
              <a:defRPr sz="3200"/>
            </a:lvl1pPr>
          </a:lstStyle>
          <a:p>
            <a:r>
              <a:rPr lang="th-TH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3260726"/>
            <a:ext cx="8534400" cy="1031875"/>
          </a:xfrm>
        </p:spPr>
        <p:txBody>
          <a:bodyPr/>
          <a:lstStyle>
            <a:lvl1pPr marL="0" indent="0" algn="ctr">
              <a:buFontTx/>
              <a:buNone/>
              <a:defRPr sz="2000"/>
            </a:lvl1pPr>
          </a:lstStyle>
          <a:p>
            <a:r>
              <a:rPr lang="th-TH"/>
              <a:t>Click to edit Master subtitle style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930C6D8-E92F-4792-9257-705358C06FB3}" type="slidenum">
              <a:rPr lang="en-US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231177798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FBB9C73-9876-41D8-B858-8996D1506939}" type="slidenum">
              <a:rPr lang="en-US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97016526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31A6CCA-648D-4818-B284-65CEFE7A4071}" type="slidenum">
              <a:rPr lang="en-US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108746826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33601"/>
            <a:ext cx="5384800" cy="3992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2133601"/>
            <a:ext cx="5384800" cy="3992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F22D4CC-EDF8-4F99-8243-29EA70DC82B6}" type="slidenum">
              <a:rPr lang="en-US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283923417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541E9D8-B198-4F7B-A1A4-1461290DB37A}" type="slidenum">
              <a:rPr lang="en-US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106963825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52C8A4C-0440-4EAC-A06C-E0C990E618EF}" type="slidenum">
              <a:rPr lang="en-US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291660157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9B73EA3-F297-4789-B5D3-D062C064690F}" type="slidenum">
              <a:rPr lang="en-US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420113606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4A0CC3A-0DE6-45E5-BA0A-1BD8D444A13D}" type="slidenum">
              <a:rPr lang="en-US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13675445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8CEC1-2029-49BE-B61F-B8FADC88B2AB}" type="datetimeFigureOut">
              <a:rPr lang="en-US" smtClean="0"/>
              <a:t>11/20/2021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DE911-0383-4614-87E4-B7C00A4A1E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749271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h-TH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81D182-3F7E-4D1D-A1FE-5EFBDDDAB3B6}" type="slidenum">
              <a:rPr lang="en-US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422221106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FBC6559-9624-4997-8B70-7B4CDF3C59D1}" type="slidenum">
              <a:rPr lang="en-US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253031671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836613"/>
            <a:ext cx="2743200" cy="52895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836613"/>
            <a:ext cx="8026400" cy="52895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CFCCAE-576F-4E7B-9731-0B642103282E}" type="slidenum">
              <a:rPr lang="en-US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42735281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8CEC1-2029-49BE-B61F-B8FADC88B2AB}" type="datetimeFigureOut">
              <a:rPr lang="en-US" smtClean="0"/>
              <a:t>11/20/2021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DE911-0383-4614-87E4-B7C00A4A1E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91109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8CEC1-2029-49BE-B61F-B8FADC88B2AB}" type="datetimeFigureOut">
              <a:rPr lang="en-US" smtClean="0"/>
              <a:t>11/20/2021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DE911-0383-4614-87E4-B7C00A4A1E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338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8CEC1-2029-49BE-B61F-B8FADC88B2AB}" type="datetimeFigureOut">
              <a:rPr lang="en-US" smtClean="0"/>
              <a:t>11/20/2021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DE911-0383-4614-87E4-B7C00A4A1E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08095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8CEC1-2029-49BE-B61F-B8FADC88B2AB}" type="datetimeFigureOut">
              <a:rPr lang="en-US" smtClean="0"/>
              <a:t>11/20/2021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DE911-0383-4614-87E4-B7C00A4A1E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00491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8CEC1-2029-49BE-B61F-B8FADC88B2AB}" type="datetimeFigureOut">
              <a:rPr lang="en-US" smtClean="0"/>
              <a:t>11/20/2021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DE911-0383-4614-87E4-B7C00A4A1E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64151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8CEC1-2029-49BE-B61F-B8FADC88B2AB}" type="datetimeFigureOut">
              <a:rPr lang="en-US" smtClean="0"/>
              <a:t>11/20/2021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DE911-0383-4614-87E4-B7C00A4A1E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90009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8CEC1-2029-49BE-B61F-B8FADC88B2AB}" type="datetimeFigureOut">
              <a:rPr lang="en-US" smtClean="0"/>
              <a:t>11/20/2021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DE911-0383-4614-87E4-B7C00A4A1E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76816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D8CEC1-2029-49BE-B61F-B8FADC88B2AB}" type="datetimeFigureOut">
              <a:rPr lang="en-US" smtClean="0"/>
              <a:t>11/20/2021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0DE911-0383-4614-87E4-B7C00A4A1E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31981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159000" y="836614"/>
            <a:ext cx="8957733" cy="796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h-TH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2133601"/>
            <a:ext cx="10972800" cy="399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h-TH" altLang="en-US" smtClean="0"/>
              <a:t>Click to edit Master text styles</a:t>
            </a:r>
          </a:p>
          <a:p>
            <a:pPr lvl="1"/>
            <a:r>
              <a:rPr lang="th-TH" altLang="en-US" smtClean="0"/>
              <a:t>Second level</a:t>
            </a:r>
          </a:p>
          <a:p>
            <a:pPr lvl="2"/>
            <a:r>
              <a:rPr lang="th-TH" altLang="en-US" smtClean="0"/>
              <a:t>Third level</a:t>
            </a:r>
          </a:p>
          <a:p>
            <a:pPr lvl="3"/>
            <a:r>
              <a:rPr lang="th-TH" altLang="en-US" smtClean="0"/>
              <a:t>Fourth level</a:t>
            </a:r>
          </a:p>
          <a:p>
            <a:pPr lvl="4"/>
            <a:r>
              <a:rPr lang="th-TH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9DB5B366-BF37-43EB-B998-373CBD072684}" type="slidenum">
              <a:rPr lang="en-US" altLang="en-US"/>
              <a:pPr/>
              <a:t>‹#›</a:t>
            </a:fld>
            <a:endParaRPr lang="th-TH" altLang="en-US"/>
          </a:p>
        </p:txBody>
      </p:sp>
      <p:sp>
        <p:nvSpPr>
          <p:cNvPr id="1032" name="Rectangle 8"/>
          <p:cNvSpPr>
            <a:spLocks noChangeArrowheads="1"/>
          </p:cNvSpPr>
          <p:nvPr userDrawn="1"/>
        </p:nvSpPr>
        <p:spPr bwMode="auto">
          <a:xfrm>
            <a:off x="527051" y="1628775"/>
            <a:ext cx="11040533" cy="71438"/>
          </a:xfrm>
          <a:prstGeom prst="rect">
            <a:avLst/>
          </a:prstGeom>
          <a:gradFill rotWithShape="1">
            <a:gsLst>
              <a:gs pos="0">
                <a:srgbClr val="CC0000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th-TH" sz="1800"/>
          </a:p>
        </p:txBody>
      </p:sp>
      <p:pic>
        <p:nvPicPr>
          <p:cNvPr id="2" name="Picture 11" descr="PillarHeader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12192000" cy="1427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670160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i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i="1">
          <a:solidFill>
            <a:schemeClr val="tx1"/>
          </a:solidFill>
          <a:latin typeface="Arial" pitchFamily="34" charset="0"/>
          <a:cs typeface="Angsana New" pitchFamily="18" charset="-34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i="1">
          <a:solidFill>
            <a:schemeClr val="tx1"/>
          </a:solidFill>
          <a:latin typeface="Arial" pitchFamily="34" charset="0"/>
          <a:cs typeface="Angsana New" pitchFamily="18" charset="-34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i="1">
          <a:solidFill>
            <a:schemeClr val="tx1"/>
          </a:solidFill>
          <a:latin typeface="Arial" pitchFamily="34" charset="0"/>
          <a:cs typeface="Angsana New" pitchFamily="18" charset="-34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i="1">
          <a:solidFill>
            <a:schemeClr val="tx1"/>
          </a:solidFill>
          <a:latin typeface="Arial" pitchFamily="34" charset="0"/>
          <a:cs typeface="Angsana New" pitchFamily="18" charset="-34"/>
        </a:defRPr>
      </a:lvl5pPr>
      <a:lvl6pPr marL="457200" algn="l" rtl="0" fontAlgn="base">
        <a:spcBef>
          <a:spcPct val="0"/>
        </a:spcBef>
        <a:spcAft>
          <a:spcPct val="0"/>
        </a:spcAft>
        <a:defRPr sz="3600" i="1">
          <a:solidFill>
            <a:schemeClr val="tx1"/>
          </a:solidFill>
          <a:latin typeface="Arial" pitchFamily="34" charset="0"/>
          <a:cs typeface="Angsana New" pitchFamily="18" charset="-34"/>
        </a:defRPr>
      </a:lvl6pPr>
      <a:lvl7pPr marL="914400" algn="l" rtl="0" fontAlgn="base">
        <a:spcBef>
          <a:spcPct val="0"/>
        </a:spcBef>
        <a:spcAft>
          <a:spcPct val="0"/>
        </a:spcAft>
        <a:defRPr sz="3600" i="1">
          <a:solidFill>
            <a:schemeClr val="tx1"/>
          </a:solidFill>
          <a:latin typeface="Arial" pitchFamily="34" charset="0"/>
          <a:cs typeface="Angsana New" pitchFamily="18" charset="-34"/>
        </a:defRPr>
      </a:lvl7pPr>
      <a:lvl8pPr marL="1371600" algn="l" rtl="0" fontAlgn="base">
        <a:spcBef>
          <a:spcPct val="0"/>
        </a:spcBef>
        <a:spcAft>
          <a:spcPct val="0"/>
        </a:spcAft>
        <a:defRPr sz="3600" i="1">
          <a:solidFill>
            <a:schemeClr val="tx1"/>
          </a:solidFill>
          <a:latin typeface="Arial" pitchFamily="34" charset="0"/>
          <a:cs typeface="Angsana New" pitchFamily="18" charset="-34"/>
        </a:defRPr>
      </a:lvl8pPr>
      <a:lvl9pPr marL="1828800" algn="l" rtl="0" fontAlgn="base">
        <a:spcBef>
          <a:spcPct val="0"/>
        </a:spcBef>
        <a:spcAft>
          <a:spcPct val="0"/>
        </a:spcAft>
        <a:defRPr sz="3600" i="1">
          <a:solidFill>
            <a:schemeClr val="tx1"/>
          </a:solidFill>
          <a:latin typeface="Arial" pitchFamily="34" charset="0"/>
          <a:cs typeface="Angsana New" pitchFamily="18" charset="-34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slideLayout" Target="../slideLayouts/slideLayout13.xml"/><Relationship Id="rId1" Type="http://schemas.openxmlformats.org/officeDocument/2006/relationships/audio" Target="file:///C:\prabhas\bag\talk\2012\payao\som-gavotte-violin.mp3" TargetMode="Externa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Creative Research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89902" y="4195163"/>
            <a:ext cx="9144000" cy="1655762"/>
          </a:xfrm>
        </p:spPr>
        <p:txBody>
          <a:bodyPr/>
          <a:lstStyle/>
          <a:p>
            <a:r>
              <a:rPr lang="en-US" dirty="0" smtClean="0"/>
              <a:t>Prabhas Chongstitvatana</a:t>
            </a:r>
          </a:p>
          <a:p>
            <a:r>
              <a:rPr lang="en-US" dirty="0" smtClean="0"/>
              <a:t>Faculty of Engineering </a:t>
            </a:r>
          </a:p>
          <a:p>
            <a:r>
              <a:rPr lang="en-US" dirty="0" err="1" smtClean="0"/>
              <a:t>Chulalongkorn</a:t>
            </a:r>
            <a:r>
              <a:rPr lang="en-US" dirty="0" smtClean="0"/>
              <a:t> University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93702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th-TH" altLang="en-US" sz="4800" b="1">
                <a:latin typeface="Browallia New" panose="020B0604020202020204" pitchFamily="34" charset="-34"/>
                <a:cs typeface="Browallia New" panose="020B0604020202020204" pitchFamily="34" charset="-34"/>
              </a:rPr>
              <a:t>มองโลกในแง่ดี</a:t>
            </a:r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th-TH" altLang="en-US" sz="4800" b="1">
                <a:latin typeface="Browallia New" panose="020B0604020202020204" pitchFamily="34" charset="-34"/>
                <a:cs typeface="Browallia New" panose="020B0604020202020204" pitchFamily="34" charset="-34"/>
              </a:rPr>
              <a:t>ลองทำดูหลายๆแบบ</a:t>
            </a:r>
          </a:p>
          <a:p>
            <a:pPr eaLnBrk="1" hangingPunct="1"/>
            <a:r>
              <a:rPr lang="th-TH" altLang="en-US" sz="4800" b="1">
                <a:latin typeface="Browallia New" panose="020B0604020202020204" pitchFamily="34" charset="-34"/>
                <a:cs typeface="Browallia New" panose="020B0604020202020204" pitchFamily="34" charset="-34"/>
              </a:rPr>
              <a:t>ถ้ามีอุปสรรคมากทำอะไรได้ก็ทำ</a:t>
            </a:r>
          </a:p>
          <a:p>
            <a:pPr eaLnBrk="1" hangingPunct="1"/>
            <a:r>
              <a:rPr lang="th-TH" altLang="en-US" sz="4800" b="1">
                <a:latin typeface="Browallia New" panose="020B0604020202020204" pitchFamily="34" charset="-34"/>
                <a:cs typeface="Browallia New" panose="020B0604020202020204" pitchFamily="34" charset="-34"/>
              </a:rPr>
              <a:t>คิดว่าล้มเหลวก็ยังได้เรียนอะไรบ้าง</a:t>
            </a:r>
          </a:p>
          <a:p>
            <a:pPr eaLnBrk="1" hangingPunct="1"/>
            <a:endParaRPr lang="th-TH" altLang="en-US" smtClean="0"/>
          </a:p>
        </p:txBody>
      </p:sp>
    </p:spTree>
    <p:extLst>
      <p:ext uri="{BB962C8B-B14F-4D97-AF65-F5344CB8AC3E}">
        <p14:creationId xmlns:p14="http://schemas.microsoft.com/office/powerpoint/2010/main" val="220685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 descr="DSCF1070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640013" y="1341439"/>
            <a:ext cx="7129462" cy="5343525"/>
          </a:xfrm>
          <a:noFill/>
        </p:spPr>
      </p:pic>
    </p:spTree>
    <p:extLst>
      <p:ext uri="{BB962C8B-B14F-4D97-AF65-F5344CB8AC3E}">
        <p14:creationId xmlns:p14="http://schemas.microsoft.com/office/powerpoint/2010/main" val="830771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Information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dirty="0"/>
              <a:t>Search  “Prabhas Chongstitvatana”</a:t>
            </a:r>
          </a:p>
          <a:p>
            <a:r>
              <a:rPr lang="en-US" sz="3600" dirty="0"/>
              <a:t>Get to </a:t>
            </a:r>
            <a:r>
              <a:rPr lang="en-US" sz="3600" dirty="0" smtClean="0"/>
              <a:t>my </a:t>
            </a:r>
            <a:r>
              <a:rPr lang="en-US" sz="3600" dirty="0"/>
              <a:t>homepage</a:t>
            </a:r>
          </a:p>
          <a:p>
            <a:endParaRPr lang="en-US" sz="3600" dirty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2184" y="3225114"/>
            <a:ext cx="2528108" cy="26291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0627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05534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err="1" smtClean="0"/>
              <a:t>Decha</a:t>
            </a:r>
            <a:r>
              <a:rPr lang="en-US" sz="4000" dirty="0" smtClean="0"/>
              <a:t> </a:t>
            </a:r>
            <a:r>
              <a:rPr lang="en-US" sz="4000" dirty="0" err="1" smtClean="0"/>
              <a:t>Varachun</a:t>
            </a:r>
            <a:endParaRPr lang="en-US" sz="4000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62601" y="1690688"/>
            <a:ext cx="2857500" cy="2857500"/>
          </a:xfr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045" y="1690688"/>
            <a:ext cx="7089342" cy="41212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72838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th-TH" altLang="en-US" sz="4800" b="1">
                <a:latin typeface="Browallia New" panose="020B0604020202020204" pitchFamily="34" charset="-34"/>
                <a:cs typeface="Browallia New" panose="020B0604020202020204" pitchFamily="34" charset="-34"/>
              </a:rPr>
              <a:t>ธรรมชาติงานวิจัยเป็นงานสร้างสรรค์</a:t>
            </a:r>
          </a:p>
        </p:txBody>
      </p:sp>
    </p:spTree>
    <p:extLst>
      <p:ext uri="{BB962C8B-B14F-4D97-AF65-F5344CB8AC3E}">
        <p14:creationId xmlns:p14="http://schemas.microsoft.com/office/powerpoint/2010/main" val="1157956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altLang="en-US" smtClean="0"/>
          </a:p>
        </p:txBody>
      </p:sp>
      <p:pic>
        <p:nvPicPr>
          <p:cNvPr id="6147" name="Picture 5" descr="May_0266_mod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524000" y="0"/>
            <a:ext cx="9144000" cy="6858000"/>
          </a:xfrm>
        </p:spPr>
      </p:pic>
      <p:pic>
        <p:nvPicPr>
          <p:cNvPr id="6150" name="som-gavotte-violin.mp3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80551" y="6021389"/>
            <a:ext cx="244475" cy="244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678065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15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70493" fill="hold"/>
                                        <p:tgtEl>
                                          <p:spTgt spid="615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150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150"/>
                </p:tgtEl>
              </p:cMediaNode>
            </p:audio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 txBox="1">
            <a:spLocks/>
          </p:cNvSpPr>
          <p:nvPr/>
        </p:nvSpPr>
        <p:spPr bwMode="auto">
          <a:xfrm>
            <a:off x="2024063" y="1765301"/>
            <a:ext cx="8229600" cy="4625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fontAlgn="base">
              <a:spcBef>
                <a:spcPct val="20000"/>
              </a:spcBef>
              <a:spcAft>
                <a:spcPct val="0"/>
              </a:spcAft>
              <a:defRPr/>
            </a:pPr>
            <a:r>
              <a:rPr lang="th-TH" sz="4800" b="1" kern="0" dirty="0">
                <a:solidFill>
                  <a:srgbClr val="000000"/>
                </a:solidFill>
                <a:latin typeface="Browallia New" pitchFamily="34" charset="-34"/>
                <a:cs typeface="Browallia New" pitchFamily="34" charset="-34"/>
              </a:rPr>
              <a:t>เช่นเดียวกับงานสร้างสรรค์อื่นๆ</a:t>
            </a:r>
          </a:p>
          <a:p>
            <a:pPr marL="742950" lvl="1" indent="-28575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r>
              <a:rPr lang="th-TH" sz="4800" b="1" kern="0" dirty="0">
                <a:solidFill>
                  <a:srgbClr val="000000"/>
                </a:solidFill>
                <a:latin typeface="Browallia New" pitchFamily="34" charset="-34"/>
                <a:cs typeface="Browallia New" pitchFamily="34" charset="-34"/>
              </a:rPr>
              <a:t>ทักษะพื้นฐาน</a:t>
            </a:r>
          </a:p>
          <a:p>
            <a:pPr marL="742950" lvl="1" indent="-28575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r>
              <a:rPr lang="th-TH" sz="4800" b="1" kern="0" dirty="0">
                <a:solidFill>
                  <a:srgbClr val="000000"/>
                </a:solidFill>
                <a:latin typeface="Browallia New" pitchFamily="34" charset="-34"/>
                <a:cs typeface="Browallia New" pitchFamily="34" charset="-34"/>
              </a:rPr>
              <a:t>พัฒนาไปเรื่อยๆจนเชี่ยวชาญ</a:t>
            </a:r>
          </a:p>
          <a:p>
            <a:pPr marL="742950" lvl="1" indent="-28575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r>
              <a:rPr lang="th-TH" sz="4800" b="1" kern="0" dirty="0">
                <a:solidFill>
                  <a:srgbClr val="000000"/>
                </a:solidFill>
                <a:latin typeface="Browallia New" pitchFamily="34" charset="-34"/>
                <a:cs typeface="Browallia New" pitchFamily="34" charset="-34"/>
              </a:rPr>
              <a:t>มีองค์ประกอบครบ</a:t>
            </a:r>
          </a:p>
          <a:p>
            <a:pPr marL="342900" indent="-342900" fontAlgn="base">
              <a:spcBef>
                <a:spcPct val="20000"/>
              </a:spcBef>
              <a:spcAft>
                <a:spcPct val="0"/>
              </a:spcAft>
              <a:buFontTx/>
              <a:buChar char="•"/>
              <a:defRPr/>
            </a:pPr>
            <a:endParaRPr lang="th-TH" sz="4800" kern="0" dirty="0">
              <a:solidFill>
                <a:srgbClr val="000000"/>
              </a:solidFill>
              <a:latin typeface="Arial"/>
              <a:cs typeface="Angsana New"/>
            </a:endParaRPr>
          </a:p>
        </p:txBody>
      </p:sp>
    </p:spTree>
    <p:extLst>
      <p:ext uri="{BB962C8B-B14F-4D97-AF65-F5344CB8AC3E}">
        <p14:creationId xmlns:p14="http://schemas.microsoft.com/office/powerpoint/2010/main" val="1464003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6A8486"/>
            </a:gs>
            <a:gs pos="50000">
              <a:srgbClr val="9ABEC1"/>
            </a:gs>
            <a:gs pos="100000">
              <a:srgbClr val="B8E3E6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2381250" y="500063"/>
            <a:ext cx="8013700" cy="1071562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th-TH" sz="4800" b="1" dirty="0">
                <a:solidFill>
                  <a:schemeClr val="accent1">
                    <a:satMod val="150000"/>
                  </a:schemeClr>
                </a:solidFill>
                <a:latin typeface="Browallia New" pitchFamily="34" charset="-34"/>
                <a:cs typeface="Browallia New" pitchFamily="34" charset="-34"/>
              </a:rPr>
              <a:t>ทักษะที่ต้องการ</a:t>
            </a:r>
          </a:p>
        </p:txBody>
      </p:sp>
      <p:graphicFrame>
        <p:nvGraphicFramePr>
          <p:cNvPr id="7" name="Content Placeholder 3"/>
          <p:cNvGraphicFramePr>
            <a:graphicFrameLocks noGrp="1"/>
          </p:cNvGraphicFramePr>
          <p:nvPr>
            <p:ph idx="4294967295"/>
          </p:nvPr>
        </p:nvGraphicFramePr>
        <p:xfrm>
          <a:off x="2166910" y="2500306"/>
          <a:ext cx="8072494" cy="36861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15465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6A8486"/>
            </a:gs>
            <a:gs pos="50000">
              <a:srgbClr val="9ABEC1"/>
            </a:gs>
            <a:gs pos="100000">
              <a:srgbClr val="B8E3E6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238375" y="571500"/>
            <a:ext cx="8013700" cy="952500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th-TH" sz="4800" dirty="0">
                <a:solidFill>
                  <a:schemeClr val="accent1">
                    <a:satMod val="150000"/>
                  </a:schemeClr>
                </a:solidFill>
              </a:rPr>
              <a:t>กระตือรือร้น</a:t>
            </a:r>
          </a:p>
        </p:txBody>
      </p:sp>
      <p:graphicFrame>
        <p:nvGraphicFramePr>
          <p:cNvPr id="5" name="Diagram 4"/>
          <p:cNvGraphicFramePr/>
          <p:nvPr/>
        </p:nvGraphicFramePr>
        <p:xfrm>
          <a:off x="2095472" y="2214554"/>
          <a:ext cx="8215370" cy="335758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08496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6A8486"/>
            </a:gs>
            <a:gs pos="50000">
              <a:srgbClr val="9ABEC1"/>
            </a:gs>
            <a:gs pos="100000">
              <a:srgbClr val="B8E3E6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2309813" y="500064"/>
            <a:ext cx="8013700" cy="1095375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th-TH" sz="4800" dirty="0">
                <a:solidFill>
                  <a:schemeClr val="accent1">
                    <a:satMod val="150000"/>
                  </a:schemeClr>
                </a:solidFill>
              </a:rPr>
              <a:t>จมอยู่ในความคิด</a:t>
            </a:r>
          </a:p>
        </p:txBody>
      </p:sp>
      <p:graphicFrame>
        <p:nvGraphicFramePr>
          <p:cNvPr id="5" name="Diagram 4"/>
          <p:cNvGraphicFramePr/>
          <p:nvPr/>
        </p:nvGraphicFramePr>
        <p:xfrm>
          <a:off x="2095472" y="2143116"/>
          <a:ext cx="8072494" cy="39211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46069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6A8486"/>
            </a:gs>
            <a:gs pos="50000">
              <a:srgbClr val="9ABEC1"/>
            </a:gs>
            <a:gs pos="100000">
              <a:srgbClr val="B8E3E6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2309813" y="571500"/>
            <a:ext cx="8013700" cy="952500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th-TH" sz="4800" dirty="0">
                <a:solidFill>
                  <a:schemeClr val="accent1">
                    <a:satMod val="150000"/>
                  </a:schemeClr>
                </a:solidFill>
              </a:rPr>
              <a:t>จินตนาการ</a:t>
            </a:r>
          </a:p>
        </p:txBody>
      </p:sp>
      <p:graphicFrame>
        <p:nvGraphicFramePr>
          <p:cNvPr id="5" name="Diagram 4"/>
          <p:cNvGraphicFramePr/>
          <p:nvPr/>
        </p:nvGraphicFramePr>
        <p:xfrm>
          <a:off x="2166910" y="2214554"/>
          <a:ext cx="8143932" cy="37782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1291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ngsana New"/>
      </a:majorFont>
      <a:minorFont>
        <a:latin typeface="Arial"/>
        <a:ea typeface=""/>
        <a:cs typeface="Angsana New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156</Words>
  <Application>Microsoft Office PowerPoint</Application>
  <PresentationFormat>Widescreen</PresentationFormat>
  <Paragraphs>38</Paragraphs>
  <Slides>13</Slides>
  <Notes>1</Notes>
  <HiddenSlides>0</HiddenSlides>
  <MMClips>1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13</vt:i4>
      </vt:variant>
    </vt:vector>
  </HeadingPairs>
  <TitlesOfParts>
    <vt:vector size="21" baseType="lpstr">
      <vt:lpstr>Angsana New</vt:lpstr>
      <vt:lpstr>Arial</vt:lpstr>
      <vt:lpstr>Browallia New</vt:lpstr>
      <vt:lpstr>Calibri</vt:lpstr>
      <vt:lpstr>Calibri Light</vt:lpstr>
      <vt:lpstr>Cordia New</vt:lpstr>
      <vt:lpstr>Office Theme</vt:lpstr>
      <vt:lpstr>Default Design</vt:lpstr>
      <vt:lpstr>Creative Research</vt:lpstr>
      <vt:lpstr>Decha Varachun</vt:lpstr>
      <vt:lpstr>PowerPoint Presentation</vt:lpstr>
      <vt:lpstr>PowerPoint Presentation</vt:lpstr>
      <vt:lpstr>PowerPoint Presentation</vt:lpstr>
      <vt:lpstr>ทักษะที่ต้องการ</vt:lpstr>
      <vt:lpstr>กระตือรือร้น</vt:lpstr>
      <vt:lpstr>จมอยู่ในความคิด</vt:lpstr>
      <vt:lpstr>จินตนาการ</vt:lpstr>
      <vt:lpstr>มองโลกในแง่ดี</vt:lpstr>
      <vt:lpstr>PowerPoint Presentation</vt:lpstr>
      <vt:lpstr>More Information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Creative Research</dc:title>
  <dc:creator>Prabhas Chongstitvatana</dc:creator>
  <cp:lastModifiedBy>Prabhas Chongstitvatana</cp:lastModifiedBy>
  <cp:revision>1</cp:revision>
  <dcterms:created xsi:type="dcterms:W3CDTF">2021-11-20T04:25:50Z</dcterms:created>
  <dcterms:modified xsi:type="dcterms:W3CDTF">2021-11-20T04:26:19Z</dcterms:modified>
</cp:coreProperties>
</file>