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36" r:id="rId4"/>
    <p:sldId id="277" r:id="rId5"/>
    <p:sldId id="259" r:id="rId6"/>
    <p:sldId id="260" r:id="rId7"/>
    <p:sldId id="258" r:id="rId8"/>
    <p:sldId id="257" r:id="rId9"/>
    <p:sldId id="286" r:id="rId10"/>
    <p:sldId id="309" r:id="rId11"/>
    <p:sldId id="300" r:id="rId12"/>
    <p:sldId id="310" r:id="rId13"/>
    <p:sldId id="311" r:id="rId14"/>
    <p:sldId id="303" r:id="rId15"/>
    <p:sldId id="261" r:id="rId16"/>
    <p:sldId id="339" r:id="rId17"/>
    <p:sldId id="340" r:id="rId18"/>
    <p:sldId id="341" r:id="rId19"/>
    <p:sldId id="342" r:id="rId20"/>
    <p:sldId id="262" r:id="rId21"/>
    <p:sldId id="337" r:id="rId22"/>
    <p:sldId id="278" r:id="rId23"/>
    <p:sldId id="334" r:id="rId24"/>
    <p:sldId id="338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F278-BC8B-CFEA-82E3-05B76A4B2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235C6-8F86-C860-AE82-E57741375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4DEA-B3D2-7DC4-B209-88F7AD04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584A-AD91-1237-7281-0E5E012F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DAEB-32F5-F5D0-E94D-0D94FA9E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45E4-6DF6-B30D-2A7F-A9DD7995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2B573-8CCF-B9DA-33F4-BDA32C9AF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087F-5629-7B98-FF15-DD4E1BCD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F875-40EF-993F-7CE6-31CD5860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5AC34-D841-FF68-6A42-42D1257C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B06B77-0A6C-AA33-DA98-067128BEE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246F8-80B4-B501-39F3-1DA79836D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E9B7-C02C-D36A-F5F2-17A229D3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844B-1CB3-9C94-7CE7-B6CD0539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90806-07A7-E6B3-B88C-3C99EB5E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5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BCF7-EE3D-1215-3E13-85DE2C17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43BF-E955-3EE1-46E3-5570E2383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045AA-4414-079F-0F33-ACBC9711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7EDFC-C48D-CCDF-632E-54E45744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1886-EC61-8171-04A2-4187F888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49E6-7F2B-3143-0308-83BF04D2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5F0DA-EC95-9B52-A47E-718B1BDC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FAEA-2A4E-B235-B436-969B422D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687D-06CA-9D72-30C4-8855AF1A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0A65-2CA2-93AC-6E22-682C2260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8F24-E670-E40E-DF5D-3D42C2ED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23F8-6186-73A3-AE60-1D3D2673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F54E2-340B-C17D-2662-2E3DE30C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6CD0B-85A2-71BA-5BD3-2FF02374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BDB83-6A78-A880-981E-3E7FDD77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DBD0-C5C8-40ED-BA46-6C9C2C53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7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12A7-C27E-B123-F0CC-DA74028B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E6F8D-9E10-FB3E-975E-A5C883C35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15372-CAEB-E0B0-8E3D-68B918E70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F4CC7-D299-0D27-738F-92005DB5A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5B01B-4553-1608-B389-573382CAE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38635-6438-F39F-C28B-5A4CD485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7D1DE-F59F-2771-192F-AAD59F69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4A281-D9FE-CF19-B041-2DB9414F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B939-D401-187A-88E4-91BE0D5C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BB1FD-C5D5-0323-75E5-673206C3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1EE9-600B-58E5-7314-D1CE8A3B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0E978-2570-B491-A573-B839DF71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2A6A7-D9CE-B208-C878-594EDEC2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AF2DF-3069-B519-64C7-3215DDE5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3C1BC-CCB2-900E-628D-50C61CFD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2823-D83D-31FD-24E7-9B1DE634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BD6B-069F-6B7C-BDF1-7B1F0321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22549-DC2A-94CA-724D-D706CBCF1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9594-53CE-E778-9CEC-569A096D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1BD1A-7B93-5BB6-8398-61BBF053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0A19C-A3C3-4152-5918-3DBF078C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8A70-5F95-CFE4-1B62-3C5106D6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0EACC-F23E-F141-A907-D393D3AB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B93CC-1A16-82E6-03B1-0E2634069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1645-240D-B794-7144-BFBC4D29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21AE-EC4E-9898-3AB1-A360471E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39B2C-A446-7A9B-14AE-64A70462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8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DFB3C-D74D-C05D-4269-3D65A1BC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1D85B-EB56-ECF6-8937-B1C42E45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F824-9E3B-DDDF-BCAA-4A5D633AA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73C0-E422-4012-BE4E-24564596DAF5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24095-B292-17AE-04B3-01D891BEF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0D3BC-165F-F283-ECA5-D00CA2D71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6885-CFB0-4B39-AA18-FAF8AA3A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8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robert.prevedel/test_research_LOQC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34A9-DB97-C8AC-6D6D-6F72AC77E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Future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7E692-CF94-FE69-B9EC-73C6BC347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900"/>
              <a:t>Prabhas Chongstitvatana</a:t>
            </a:r>
          </a:p>
          <a:p>
            <a:pPr algn="l"/>
            <a:r>
              <a:rPr lang="en-US" sz="1900"/>
              <a:t>Faculty of Engineering</a:t>
            </a:r>
          </a:p>
          <a:p>
            <a:pPr algn="l"/>
            <a:r>
              <a:rPr lang="en-US" sz="1900"/>
              <a:t>Chulalongkorn University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18646D5A-2158-92F0-5547-8B37A7480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6" r="2538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849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4" y="1027906"/>
            <a:ext cx="9222956" cy="4689235"/>
          </a:xfrm>
        </p:spPr>
      </p:pic>
    </p:spTree>
    <p:extLst>
      <p:ext uri="{BB962C8B-B14F-4D97-AF65-F5344CB8AC3E}">
        <p14:creationId xmlns:p14="http://schemas.microsoft.com/office/powerpoint/2010/main" val="198977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420643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54944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5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263783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4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9CDC-9031-6D80-844E-02333111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an atom at </a:t>
            </a:r>
            <a:r>
              <a:rPr lang="en-US" dirty="0" err="1"/>
              <a:t>Chiengmai</a:t>
            </a:r>
            <a:r>
              <a:rPr lang="en-US" dirty="0"/>
              <a:t> university</a:t>
            </a:r>
          </a:p>
        </p:txBody>
      </p:sp>
      <p:pic>
        <p:nvPicPr>
          <p:cNvPr id="5" name="Content Placeholder 4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6DA3080A-B180-3C2E-8736-5397CCE69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3445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8AFA-1167-B095-263F-D98E571A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uttered, miller&#10;&#10;Description automatically generated">
            <a:extLst>
              <a:ext uri="{FF2B5EF4-FFF2-40B4-BE49-F238E27FC236}">
                <a16:creationId xmlns:a16="http://schemas.microsoft.com/office/drawing/2014/main" id="{59BF3BEA-216E-33E0-0D55-45F45F44D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72143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29AE-7506-7D20-C7DC-0850BBF6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E249459-EA3B-97F0-7DAA-CB766B085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0480" y="1388071"/>
            <a:ext cx="5834063" cy="4375546"/>
          </a:xfrm>
        </p:spPr>
      </p:pic>
    </p:spTree>
    <p:extLst>
      <p:ext uri="{BB962C8B-B14F-4D97-AF65-F5344CB8AC3E}">
        <p14:creationId xmlns:p14="http://schemas.microsoft.com/office/powerpoint/2010/main" val="24842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2F8-2441-D24B-555D-FCD563AC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2939334-6E38-7F1F-4B26-6C2866EA4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1652" y="1124546"/>
            <a:ext cx="5776005" cy="4332003"/>
          </a:xfrm>
        </p:spPr>
      </p:pic>
    </p:spTree>
    <p:extLst>
      <p:ext uri="{BB962C8B-B14F-4D97-AF65-F5344CB8AC3E}">
        <p14:creationId xmlns:p14="http://schemas.microsoft.com/office/powerpoint/2010/main" val="387033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D2F0-F551-33E9-7309-D750AC3A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ky, outdoor, person, standing&#10;&#10;Description automatically generated">
            <a:extLst>
              <a:ext uri="{FF2B5EF4-FFF2-40B4-BE49-F238E27FC236}">
                <a16:creationId xmlns:a16="http://schemas.microsoft.com/office/drawing/2014/main" id="{2A73B3A9-15D2-B207-7C3A-EFC3E6F7A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604951"/>
            <a:ext cx="7429349" cy="5572012"/>
          </a:xfrm>
        </p:spPr>
      </p:pic>
    </p:spTree>
    <p:extLst>
      <p:ext uri="{BB962C8B-B14F-4D97-AF65-F5344CB8AC3E}">
        <p14:creationId xmlns:p14="http://schemas.microsoft.com/office/powerpoint/2010/main" val="27957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2568-5C3B-E0B8-CA81-6781AACB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707DA-85FC-2DB0-3D29-F0EC80B9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600" dirty="0"/>
              <a:t>Artificial Intelligence</a:t>
            </a:r>
          </a:p>
          <a:p>
            <a:r>
              <a:rPr lang="en-US" sz="3600" dirty="0"/>
              <a:t>Robotics</a:t>
            </a:r>
          </a:p>
          <a:p>
            <a:r>
              <a:rPr lang="en-US" sz="3600" dirty="0"/>
              <a:t>Quantum Computer</a:t>
            </a:r>
          </a:p>
          <a:p>
            <a:r>
              <a:rPr lang="en-US" sz="3600" dirty="0"/>
              <a:t>Space industry</a:t>
            </a:r>
          </a:p>
        </p:txBody>
      </p:sp>
      <p:pic>
        <p:nvPicPr>
          <p:cNvPr id="5" name="Picture 4" descr="Angle view of circuit shaped like a brain">
            <a:extLst>
              <a:ext uri="{FF2B5EF4-FFF2-40B4-BE49-F238E27FC236}">
                <a16:creationId xmlns:a16="http://schemas.microsoft.com/office/drawing/2014/main" id="{A51C1082-AAF3-90F3-88C5-FA65D1ED3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9" r="2635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66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7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9CDF-70FC-89DE-0624-4884F11E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rocket take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57588-3AE1-D240-8BC3-7BAD37A2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1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small processor (all Thais)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22" y="1463675"/>
            <a:ext cx="6731793" cy="5029200"/>
          </a:xfrm>
        </p:spPr>
      </p:pic>
    </p:spTree>
    <p:extLst>
      <p:ext uri="{BB962C8B-B14F-4D97-AF65-F5344CB8AC3E}">
        <p14:creationId xmlns:p14="http://schemas.microsoft.com/office/powerpoint/2010/main" val="49037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Deep learning</a:t>
            </a:r>
          </a:p>
          <a:p>
            <a:r>
              <a:rPr lang="en-US" sz="44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dirty="0"/>
              <a:t>http://www.cp.eng.chula.ac.th/~piak/paper/2012/jcsse-quantum-cga.pdf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</a:rPr>
              <a:t>Suksen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K. and Chongstitvatana, P., "Experiments on Quantum Circuits for Compact Genetic Algorithm," Int. Computer Science and Engineering Conference, 18-20 Nov, 2021, Thailand.</a:t>
            </a:r>
          </a:p>
          <a:p>
            <a:r>
              <a:rPr lang="en-US" dirty="0"/>
              <a:t>McKinsey &amp; Company, Quantum computing: an emerging ecosystem and industry use cases,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87982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505-27E7-BAC2-3FC1-4DC8D459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 (student team 2019)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C139AA-CF36-051A-152F-84A7EDA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99197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AlphaGo</a:t>
            </a:r>
            <a:r>
              <a:rPr lang="en-US" dirty="0"/>
              <a:t>  vs  Lee </a:t>
            </a:r>
            <a:r>
              <a:rPr lang="en-US" dirty="0" err="1"/>
              <a:t>Seidol</a:t>
            </a:r>
            <a:r>
              <a:rPr lang="en-US" dirty="0"/>
              <a:t>,  March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7848600" cy="4351338"/>
          </a:xfrm>
        </p:spPr>
      </p:pic>
    </p:spTree>
    <p:extLst>
      <p:ext uri="{BB962C8B-B14F-4D97-AF65-F5344CB8AC3E}">
        <p14:creationId xmlns:p14="http://schemas.microsoft.com/office/powerpoint/2010/main" val="320698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B296-DD2E-DDDE-2367-21C5ACA8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Grocery packing robots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531BDFE-993C-3C54-6D43-E4CEDA64A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7477"/>
            <a:ext cx="7620000" cy="4254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D5E694-FF3A-06EB-02AA-22699851C41D}"/>
              </a:ext>
            </a:extLst>
          </p:cNvPr>
          <p:cNvSpPr txBox="1"/>
          <p:nvPr/>
        </p:nvSpPr>
        <p:spPr>
          <a:xfrm>
            <a:off x="3274828" y="6092456"/>
            <a:ext cx="552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https://www.youtube.com/watch?v=4DKrcpa8Z_E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7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9554-462F-E128-F42A-7F1B1A52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Tesla car is built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3FDD8BA-27B8-1096-816D-CDFDCA8C3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8" y="1496016"/>
            <a:ext cx="772302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D130E-3455-7D41-F72D-D662F8EC6D59}"/>
              </a:ext>
            </a:extLst>
          </p:cNvPr>
          <p:cNvSpPr txBox="1"/>
          <p:nvPr/>
        </p:nvSpPr>
        <p:spPr>
          <a:xfrm>
            <a:off x="3019647" y="6315740"/>
            <a:ext cx="581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https://www.youtube.com/watch?v=8_lfxPI5ObM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1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698A-3D2D-6058-F3A7-63B834BC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Dynamics humanoid robots</a:t>
            </a:r>
          </a:p>
        </p:txBody>
      </p:sp>
      <p:pic>
        <p:nvPicPr>
          <p:cNvPr id="5" name="Content Placeholder 4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9462900F-51A5-1829-3D76-5EEC94C20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70" y="1410956"/>
            <a:ext cx="778406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FE048-F41B-EF78-22BA-1C5ED9AD5EAE}"/>
              </a:ext>
            </a:extLst>
          </p:cNvPr>
          <p:cNvSpPr txBox="1"/>
          <p:nvPr/>
        </p:nvSpPr>
        <p:spPr>
          <a:xfrm>
            <a:off x="2775098" y="6209414"/>
            <a:ext cx="633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https://www.youtube.com/watch?v=tF4DML7FIWk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3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A714-A360-B8C4-4E77-D676D46B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quantum computer system one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EFC0E5-D0D3-CD41-446D-F04DA5152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25" y="1465861"/>
            <a:ext cx="779335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8CD84-37D0-BE05-9064-112CCF0FEA83}"/>
              </a:ext>
            </a:extLst>
          </p:cNvPr>
          <p:cNvSpPr txBox="1"/>
          <p:nvPr/>
        </p:nvSpPr>
        <p:spPr>
          <a:xfrm>
            <a:off x="2908092" y="6295869"/>
            <a:ext cx="649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https://www.youtube.com/watch?v=tPMY4oP3Qgk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Linear optics quantum computing (LOQC)</a:t>
            </a:r>
            <a:endParaRPr lang="en-US" sz="3200" b="1" dirty="0"/>
          </a:p>
        </p:txBody>
      </p:sp>
      <p:pic>
        <p:nvPicPr>
          <p:cNvPr id="2050" name="Picture 2" descr="http://homepage.univie.ac.at/robert.prevedel/images/4phot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2" y="880448"/>
            <a:ext cx="7018107" cy="52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232" y="6243614"/>
            <a:ext cx="1133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</a:rPr>
              <a:t>Experimental setup to generate up to four entangled photons. These photons are typically entangled in polarization and can be further manipulated by simple optical devices. Recently a four-photon cluster state was realized with this setup. </a:t>
            </a:r>
            <a:r>
              <a:rPr lang="en-US" sz="1200" dirty="0">
                <a:latin typeface="Times New Roman" panose="02020603050405020304" pitchFamily="18" charset="0"/>
                <a:hlinkClick r:id="rId3"/>
              </a:rPr>
              <a:t>http://homepage.univie.ac.at/robert.prevedel/test_research_LOQC.html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56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374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Future Technology</vt:lpstr>
      <vt:lpstr>Outline</vt:lpstr>
      <vt:lpstr>More Information</vt:lpstr>
      <vt:lpstr>AlphaGo  vs  Lee Seidol,  March 2016</vt:lpstr>
      <vt:lpstr>Grocery packing robots</vt:lpstr>
      <vt:lpstr>How Tesla car is built</vt:lpstr>
      <vt:lpstr>Boston Dynamics humanoid robots</vt:lpstr>
      <vt:lpstr>IBM quantum computer system one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IBM  5 qubits processor</vt:lpstr>
      <vt:lpstr>Capturing an atom at Chiengmai university</vt:lpstr>
      <vt:lpstr>PowerPoint Presentation</vt:lpstr>
      <vt:lpstr>PowerPoint Presentation</vt:lpstr>
      <vt:lpstr>PowerPoint Presentation</vt:lpstr>
      <vt:lpstr>PowerPoint Presentation</vt:lpstr>
      <vt:lpstr>Small rocket take off</vt:lpstr>
      <vt:lpstr>Low power small processor (all Thais)</vt:lpstr>
      <vt:lpstr>Alpha Go</vt:lpstr>
      <vt:lpstr>References</vt:lpstr>
      <vt:lpstr>Contributors (student team 2019)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6</cp:revision>
  <dcterms:created xsi:type="dcterms:W3CDTF">2022-06-16T14:00:23Z</dcterms:created>
  <dcterms:modified xsi:type="dcterms:W3CDTF">2022-06-16T15:22:33Z</dcterms:modified>
</cp:coreProperties>
</file>