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64" r:id="rId25"/>
    <p:sldId id="280" r:id="rId26"/>
    <p:sldId id="281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B2E5D-CE23-46AF-92B9-5094025FD84A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021EB-1417-4DC9-81D7-439955B75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5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1039C-046D-F89D-2C95-1292AF473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21D21-F99F-1506-0402-4AA65B963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A6353-7C8F-83B9-619F-0C3F92A26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3E2B-C7B4-4A5D-8813-0AE778512ECC}" type="datetime1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EDC1E-0E5C-F34E-300A-009BF8973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3CF54-1BA5-F153-E298-51489183F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23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B35BF-A506-9E30-A85E-ADFF51D22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330B79-6EBA-B0ED-9C98-85FC12479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D9778-F486-3DCE-CD18-71F11BFFB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EE57-0618-49A4-8D58-59286736DD80}" type="datetime1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9D605-0C59-4CDC-C78C-CFDF6EBBB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63F3C-1F16-2248-80AD-CD36DCB0C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4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329F08-BD45-F617-57AE-5C68E22E74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93E83-3CEF-8BDD-AD43-EE4F3F543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ECD16-4974-8417-B143-7CB765BBF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F59C9-210D-43B5-BC42-9335EC06DE1D}" type="datetime1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E72E5-72BA-F444-7DCA-8666C3239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88509-0769-7AE8-5971-B90EE376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8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0286D-696B-CAF5-7360-483BE3BF6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435A8-AF2B-F2E1-45E5-A464A076F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416BC-6B64-2D41-4793-F2B438F7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1343-1564-47DA-84A7-AF2536338083}" type="datetime1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6BFED-1165-605A-2ABD-420246D59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773E8-58A9-3FC8-0C5F-318FE2EF7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74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22C69-C4F7-26D1-3A92-0FB64CA7E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0D3CB-A610-5C56-B121-B964979D3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3D2A5-6488-8683-65A1-F2057BDB8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35A6-41A0-40B3-BCBB-897D2C2765D9}" type="datetime1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81270-8634-C899-A0AD-C96F75F2D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FCAB7-A831-E71A-EFAC-27DA1912E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4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BCB1F-FBAC-BE16-FB21-7BB0140FB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13FED-25C7-7131-44A6-675B5B8EF0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928D63-1DE2-7962-B52C-B800DDF9A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511AB-48BB-3E91-9BE8-2233F0E27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EBC8-4AAB-4ECB-9F4D-7F40AA153C0B}" type="datetime1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8A1C6F-C804-7731-0660-5D147F7EA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B1CB7-2685-4041-D30E-13A847910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3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BBC60-5F1D-6516-C9AC-F59FD3DA5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274B4-1094-C455-EBF7-18584A2C5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BD85ED-C7F4-78BD-26AF-157E0F8AB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5AD276-AFEC-C3FD-0DEA-633B1F51B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590BDE-7459-11E3-F03B-E3B20B2526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6E8E94-28CF-F9F1-B016-B86F8478D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E11C-1861-4868-93CD-8609D3284958}" type="datetime1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3046CB-AD5C-1DE2-7C8B-CE6751651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867EF0-52A7-0D4E-840B-BAC0014A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38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F7915-CC1E-D2C4-F637-EC4604557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9656D0-6FDE-0F4D-5BAE-839486B7C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0B718-D84A-439B-855B-08CD2809A865}" type="datetime1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6C6CAC-E20F-477A-DFC0-E174F984B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8E4982-EBDE-B4D5-631A-6E22BDA8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14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EA482C-FB43-A33E-CE8D-819FE1480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A364-92F8-4DF7-9FEF-5DFB8162FBBC}" type="datetime1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F5025A-DEE3-4B4A-1763-AF62E4CEE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9BC45-0FD1-44BC-CEF6-4D73A3DE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80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03311-BC45-1FB9-3282-2D7ED4F77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C04F6-4FCB-11CC-5962-CA33D7118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C5F45E-DA48-F3EF-9DA4-71E1D9558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866AE-9F3D-766B-BCCF-E6EC7F4BE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20AC-A500-4AC9-B1A6-5098F5C7E799}" type="datetime1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D1EBB3-1091-AE36-AAEE-6129F4F30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2043F-1436-06B1-6BB0-50CF4FA5E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8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16CDA-9E45-01DF-4C26-A25610807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55BCBA-8750-05F8-BB30-B9DDF0536C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737852-0303-CCBA-E5AF-48A7F5E5E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B1E51-51D7-1748-6432-1C4A0CA73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F5D2-8603-431B-9F53-039B8A93AF46}" type="datetime1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B9B3F-3CCE-7336-37EC-7B768F235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5A8E8-970B-83B6-EE00-AF7A6CCFC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4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EC963-EFF9-A100-33F7-1B579A214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D5136-F357-C5E8-B6FB-AFED7A4AE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4453D-3D12-EC3E-2764-1CC6FB2C48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95CF7-89EE-4E5B-BAC2-7A25DA367A8C}" type="datetime1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95DD0-4D30-13FE-4210-49E36EA5B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1009-F6B5-9C67-619E-95DE2E3F79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7EC83-21FE-4E9D-B44B-77FF70446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8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C7E10-CE5E-116F-9BB8-66E2D9C910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Generative Adversarial Networks and Large Language Models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B63FB-860C-BA81-CD52-73C6CCD7A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6942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Lecture series in Artificial Intelligence Perspective</a:t>
            </a:r>
          </a:p>
          <a:p>
            <a:r>
              <a:rPr lang="en-US" dirty="0"/>
              <a:t>Prabhas Chongstitvatana</a:t>
            </a:r>
          </a:p>
          <a:p>
            <a:r>
              <a:rPr lang="en-US" dirty="0"/>
              <a:t>Faculty of Engineering</a:t>
            </a:r>
          </a:p>
          <a:p>
            <a:r>
              <a:rPr lang="en-US" dirty="0"/>
              <a:t>Chulalongkorn University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CB13F-E185-20A6-DFB3-0FD530EE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30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B5C28B-6BDD-0726-55A5-1FDF7F4EA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753" y="1261872"/>
            <a:ext cx="7924493" cy="464073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3330C-9640-91C3-47AB-E4A92BDE3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93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B38B8A-8880-F9CA-1929-EC9414F2A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63" y="393192"/>
            <a:ext cx="7619874" cy="5820347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80CB8-F6F4-9AC3-397A-08F482CBC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02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6BA845-6516-9AF3-7F18-77BF70438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33" y="667512"/>
            <a:ext cx="9311286" cy="5055902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A05C5-647C-E02C-3532-17E1DAB5F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34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1459FC-D985-AC54-EC06-4FA29A2E4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541" y="804672"/>
            <a:ext cx="8842918" cy="4923441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57D85-4645-0A35-A4F5-F11EFBB38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9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AF2684-9D7E-D67F-FDFC-13A0DA585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820" y="1591056"/>
            <a:ext cx="9176359" cy="3926745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A6D8F-F7AA-25F5-8160-4D80F1009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18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D542B0-F636-9FA5-BCC7-9B6384F98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81" y="773795"/>
            <a:ext cx="8842637" cy="5310410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9D957-C716-803F-3251-846606E3F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55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5F661E-4D24-29B9-5CD6-B4064814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89" y="1152144"/>
            <a:ext cx="9511869" cy="4238403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6A06F-5BB9-336B-8DB6-1CF98DADB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80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FF280F-D68D-5AE2-A315-72A5096A0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24" y="970137"/>
            <a:ext cx="9073551" cy="4917726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E0F3B-895A-2572-931C-AC2166DE2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51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5E4B65-42D8-A613-4241-41D9F1A54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95" y="411480"/>
            <a:ext cx="7626608" cy="5866067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0D22B-B8B3-B3E2-C042-D7AC0B9A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65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63FFAF-A43C-78F1-89A1-94FFC7F5D2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13" y="1622282"/>
            <a:ext cx="9680773" cy="3613436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07D82-CC89-AF67-5AC3-291BAA73B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40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1AAAF8-9EDE-05B8-C436-B17197A9C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987" y="425558"/>
            <a:ext cx="7107925" cy="5851989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4FC820-68D7-473F-1B5B-128529E1C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47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ECB7BB-A14B-007D-95A4-7BAC42BC0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74" y="1655064"/>
            <a:ext cx="9472079" cy="3921284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8A314-3275-4B5D-8708-74949A93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89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662EB2-A0EB-4FE0-23D0-9E538CFAC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36" y="328717"/>
            <a:ext cx="7460404" cy="6067702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516F8-78E9-17D7-E68C-BAAB3674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2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F4855E-183F-E1AA-CBEF-23E6A9069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454" y="525994"/>
            <a:ext cx="8048081" cy="5806011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36020-0E63-0CE2-71A7-A679AC86B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6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23A9EF-F0FF-1CED-2BD8-96ED10217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671" y="540276"/>
            <a:ext cx="7910657" cy="5777447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A8E07-834B-53E8-606E-9F1B6E524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00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171FCA-1B0B-2239-48E8-BB13A4AC2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92" y="1344152"/>
            <a:ext cx="9936873" cy="4169696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3AF3B-B1E4-7F70-20BE-014AD121E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71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77453B-9224-052B-B573-754354780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011" y="683418"/>
            <a:ext cx="8731978" cy="5491163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A6E06-5BCE-E13E-F7E3-0D1593934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22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D7B530-F34A-E2C8-FFF4-D531D173B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5" y="1185783"/>
            <a:ext cx="9742236" cy="4486434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783F7-1641-02E5-70C9-12749BDE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51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AC1A7-4C39-FE62-9EED-133724951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903D7-2C50-2FF5-9910-A514AEB7B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en-US" sz="6000" b="1" dirty="0"/>
              <a:t>make LLM</a:t>
            </a:r>
          </a:p>
          <a:p>
            <a:pPr marL="0" indent="0">
              <a:spcBef>
                <a:spcPts val="200"/>
              </a:spcBef>
              <a:buNone/>
            </a:pPr>
            <a:endParaRPr lang="en-US" sz="4500" dirty="0"/>
          </a:p>
          <a:p>
            <a:pPr marL="0" indent="0">
              <a:spcBef>
                <a:spcPts val="200"/>
              </a:spcBef>
              <a:buNone/>
            </a:pPr>
            <a:r>
              <a:rPr lang="en-US" sz="4500" dirty="0"/>
              <a:t>https://medium.com/sciforce/step-by-step-guide-to-your-own-large-language-model-2b3fed6422d0</a:t>
            </a:r>
          </a:p>
          <a:p>
            <a:pPr marL="0" indent="0">
              <a:spcBef>
                <a:spcPts val="200"/>
              </a:spcBef>
              <a:buNone/>
            </a:pPr>
            <a:endParaRPr lang="en-US" sz="4500" dirty="0"/>
          </a:p>
          <a:p>
            <a:pPr marL="0" indent="0">
              <a:spcBef>
                <a:spcPts val="200"/>
              </a:spcBef>
              <a:buNone/>
            </a:pPr>
            <a:r>
              <a:rPr lang="en-US" sz="4500" dirty="0"/>
              <a:t>https://symbl.ai/developers/blog/a-guide-to-building-an-llm-from-scratch/</a:t>
            </a:r>
          </a:p>
          <a:p>
            <a:pPr marL="0" indent="0">
              <a:spcBef>
                <a:spcPts val="200"/>
              </a:spcBef>
              <a:buNone/>
            </a:pPr>
            <a:endParaRPr lang="en-US" sz="4500" dirty="0"/>
          </a:p>
          <a:p>
            <a:pPr marL="0" indent="0">
              <a:spcBef>
                <a:spcPts val="200"/>
              </a:spcBef>
              <a:buNone/>
            </a:pPr>
            <a:r>
              <a:rPr lang="en-US" sz="4500" dirty="0"/>
              <a:t>https://medium.com/@iamamellstephen/how-to-build-a-private-llm-a-comprehensive-guide-296eae0e7db9</a:t>
            </a:r>
          </a:p>
          <a:p>
            <a:pPr marL="0" indent="0">
              <a:spcBef>
                <a:spcPts val="200"/>
              </a:spcBef>
              <a:buNone/>
            </a:pPr>
            <a:endParaRPr lang="en-US" sz="4500" dirty="0"/>
          </a:p>
          <a:p>
            <a:pPr marL="0" indent="0">
              <a:spcBef>
                <a:spcPts val="200"/>
              </a:spcBef>
              <a:buNone/>
            </a:pPr>
            <a:r>
              <a:rPr lang="en-US" sz="6000" b="1" dirty="0"/>
              <a:t>coding</a:t>
            </a:r>
          </a:p>
          <a:p>
            <a:pPr marL="0" indent="0">
              <a:spcBef>
                <a:spcPts val="200"/>
              </a:spcBef>
              <a:buNone/>
            </a:pPr>
            <a:endParaRPr lang="en-US" sz="4500" dirty="0"/>
          </a:p>
          <a:p>
            <a:pPr marL="0" indent="0">
              <a:spcBef>
                <a:spcPts val="200"/>
              </a:spcBef>
              <a:buNone/>
            </a:pPr>
            <a:r>
              <a:rPr lang="en-US" sz="4500" dirty="0" err="1"/>
              <a:t>Langchain</a:t>
            </a:r>
            <a:endParaRPr lang="en-US" sz="4500" dirty="0"/>
          </a:p>
          <a:p>
            <a:pPr marL="0" indent="0">
              <a:spcBef>
                <a:spcPts val="200"/>
              </a:spcBef>
              <a:buNone/>
            </a:pPr>
            <a:endParaRPr lang="en-US" sz="4500" dirty="0"/>
          </a:p>
          <a:p>
            <a:pPr marL="0" indent="0">
              <a:spcBef>
                <a:spcPts val="200"/>
              </a:spcBef>
              <a:buNone/>
            </a:pPr>
            <a:r>
              <a:rPr lang="en-US" sz="4500" dirty="0" err="1"/>
              <a:t>LangChain</a:t>
            </a:r>
            <a:r>
              <a:rPr lang="en-US" sz="4500" dirty="0"/>
              <a:t> is an open-source framework designed to simplify the development of applications powered by large language models (LLMs), allowing developers to easily integrate LLMs with external data sources and build complex, context-aware applications. </a:t>
            </a:r>
          </a:p>
          <a:p>
            <a:pPr marL="0" indent="0">
              <a:spcBef>
                <a:spcPts val="200"/>
              </a:spcBef>
              <a:buNone/>
            </a:pPr>
            <a:endParaRPr lang="en-US" sz="4500" dirty="0"/>
          </a:p>
          <a:p>
            <a:pPr marL="0" indent="0">
              <a:spcBef>
                <a:spcPts val="200"/>
              </a:spcBef>
              <a:buNone/>
            </a:pPr>
            <a:r>
              <a:rPr lang="en-US" sz="4500" dirty="0"/>
              <a:t>https://python.langchain.com/docs/tutorials/llm_chain/</a:t>
            </a:r>
          </a:p>
          <a:p>
            <a:pPr marL="0" indent="0">
              <a:spcBef>
                <a:spcPts val="200"/>
              </a:spcBef>
              <a:buNone/>
            </a:pPr>
            <a:endParaRPr lang="en-US" sz="4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8A20E-8C55-552B-2A86-2AF6627D6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55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D10E0F-87E3-105E-1A1D-1A4A9B334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25" y="576072"/>
            <a:ext cx="7788550" cy="557345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91C9C-30DF-EE9E-F6B5-4B37BD6F5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2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14B4AA-140A-B7FC-B71D-E3EB20287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063" y="475488"/>
            <a:ext cx="8839873" cy="5628323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9B886-5E2E-F38B-95E0-A2B0F73F2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34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F39E62-AFC8-F383-FF99-8DA98EA91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360" y="810117"/>
            <a:ext cx="8576842" cy="5237766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7F079-C787-B840-FEF2-FA56B7B34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56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079286-0BC5-0B88-36E7-BE7780EAB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607" y="859536"/>
            <a:ext cx="8908786" cy="5274723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09442-26DC-8275-E9B9-CADDF54ED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12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E22851-EB9E-4180-9458-2B0D21AFE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808" y="905256"/>
            <a:ext cx="9172383" cy="4870736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D0436-B3C1-1FF5-D504-9B8398B6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39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2AFA81-448A-F630-846F-6ACD5ED8A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68" y="947715"/>
            <a:ext cx="7882551" cy="5302400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DD3FE43-86C5-168F-4D26-AE96BE8AC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5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AE156A4-8D34-E9AE-76DD-4818B1835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76" y="604352"/>
            <a:ext cx="7871847" cy="564929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143D4-401D-D241-2468-4C51C91BC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C83-21FE-4E9D-B44B-77FF704464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54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136</Words>
  <Application>Microsoft Office PowerPoint</Application>
  <PresentationFormat>Widescreen</PresentationFormat>
  <Paragraphs>48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Generative Adversarial Networks and Large Language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Prabhas Chongstitvatana</dc:creator>
  <cp:lastModifiedBy>Prabhas Chongstitvatana</cp:lastModifiedBy>
  <cp:revision>3</cp:revision>
  <dcterms:created xsi:type="dcterms:W3CDTF">2025-03-16T13:56:31Z</dcterms:created>
  <dcterms:modified xsi:type="dcterms:W3CDTF">2025-03-16T14:04:43Z</dcterms:modified>
</cp:coreProperties>
</file>