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0" r:id="rId4"/>
    <p:sldId id="268" r:id="rId5"/>
    <p:sldId id="269" r:id="rId6"/>
    <p:sldId id="271" r:id="rId7"/>
    <p:sldId id="272" r:id="rId8"/>
    <p:sldId id="273" r:id="rId9"/>
    <p:sldId id="274" r:id="rId10"/>
    <p:sldId id="275" r:id="rId11"/>
    <p:sldId id="257" r:id="rId12"/>
    <p:sldId id="260" r:id="rId13"/>
    <p:sldId id="258" r:id="rId14"/>
    <p:sldId id="259" r:id="rId15"/>
    <p:sldId id="28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14" autoAdjust="0"/>
    <p:restoredTop sz="94660"/>
  </p:normalViewPr>
  <p:slideViewPr>
    <p:cSldViewPr snapToGrid="0">
      <p:cViewPr varScale="1">
        <p:scale>
          <a:sx n="45" d="100"/>
          <a:sy n="45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D0067-AE77-B527-DDBE-D2D6FBF45D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1DC51D-97B6-C027-3343-CE119B17D5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DD6AF-928E-A04F-3B3D-818EA051B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E78BB-0C72-4F34-B46E-D489C07FF752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AFD3F-467D-7C0A-1C85-6FD17A426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E98D2-2BAC-66A0-09A6-CA996F13D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F671-A6FB-447F-808C-2BE8D8E46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36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8ECAC-FEBF-DD31-EA4F-4D3F20719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F3E7F5-79C8-C084-FF85-03681DC5F0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69EE8-F9E1-044C-FD40-58DE34F0A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E78BB-0C72-4F34-B46E-D489C07FF752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99A0B-7CD8-C8F7-85A0-016D0FB26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889FA-1219-9C5B-5EC3-2886A9A10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F671-A6FB-447F-808C-2BE8D8E46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683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A29646-4532-54EF-5548-F1B27FD473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E6C6FB-C4F5-6ED2-F6A9-48FCF501C2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768049-A6C2-370E-A6A5-DAB9BF2D0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E78BB-0C72-4F34-B46E-D489C07FF752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36196-8929-3CEE-BD70-868A441BD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07A8D-CFE4-DD2D-C416-715B1FE03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F671-A6FB-447F-808C-2BE8D8E46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90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3A1E1-BDD3-5E58-6558-90F8D1096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F128A-BF02-B4EA-E8C1-9AAB956AE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75452-60C1-23A3-BBDC-290B06C76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E78BB-0C72-4F34-B46E-D489C07FF752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F7DF3-1705-0800-4B36-9661B9F89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0D988-BE64-3DC0-6DC6-981D643C4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F671-A6FB-447F-808C-2BE8D8E46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579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CC48B-86F0-25BC-E656-1F498BDA6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5C16EB-CB2D-B94F-9576-5E5F897C9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863A9-350D-A7B7-1C51-881752DB7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E78BB-0C72-4F34-B46E-D489C07FF752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C0F9D-461D-95B8-D298-94407D7F1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E8D4D-4953-DCD0-5A69-195A251BF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F671-A6FB-447F-808C-2BE8D8E46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10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9EAF3-2264-34AA-8632-B385CBBF6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A5FCF-885D-0BF3-AE12-F9C1D49EE4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D24C5C-2F88-0756-9BC5-A11B8CEBD5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CC2AF6-C675-8432-CFA3-E286FE041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E78BB-0C72-4F34-B46E-D489C07FF752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9D388-34E2-3C95-B276-9622D5611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7FEDF-9300-E697-2A90-209425C7A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F671-A6FB-447F-808C-2BE8D8E46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05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A684E-465C-2C91-5437-71CC969F3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1C5995-49D4-D865-BF4A-228FCF7EAF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AC7746-CF27-0C83-28A8-08316C65A3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FB3273-1652-4850-F865-BF8689C42A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C333C3-723C-6B05-1231-218148DCB2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CB7ADE-D2BE-5832-68AF-B71D8461D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E78BB-0C72-4F34-B46E-D489C07FF752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4C8DEB-55AF-E1CA-56AA-22093E8FD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C6897F-6BC2-B600-EDFC-3A6CCD776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F671-A6FB-447F-808C-2BE8D8E46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045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8F7E5-EB28-7E59-843D-28DDC5888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17411A-663F-8DF4-B31F-154D7C24A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E78BB-0C72-4F34-B46E-D489C07FF752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BC0995-3DFC-D530-668C-690175D1F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8D7EDC-9768-20E0-522E-9A3E20480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F671-A6FB-447F-808C-2BE8D8E46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75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FF1785-E86B-5936-DF92-0487404C7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E78BB-0C72-4F34-B46E-D489C07FF752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97AFB7-457F-FB9F-9A27-65C28E706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3E406A-4290-FC9C-B0A6-0E686CB59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F671-A6FB-447F-808C-2BE8D8E46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135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67719-B9F2-CF0A-6411-5192FE619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6D475-3B84-CD83-2CEB-DAEDA1727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E96CFB-29C4-6A94-D30E-F459B86B59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C87527-A5C4-725F-6D6D-5C85BE8DC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E78BB-0C72-4F34-B46E-D489C07FF752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43DEB9-9085-DA09-6BF3-9132104EB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96CCFC-08C2-F587-6BB2-33CDD2836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F671-A6FB-447F-808C-2BE8D8E46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97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3A969-12A3-3CA5-2D50-8FCA716B4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F561BB-D146-7A62-16AA-B0F12B5D91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85D348-DF2F-C893-102E-1C4A9AB241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23F669-6110-0F76-A9D9-81D29503E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E78BB-0C72-4F34-B46E-D489C07FF752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F9056F-DBEB-6D20-3825-28771C6EF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ECA684-C6E3-62DD-1C05-3E9233FFF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F671-A6FB-447F-808C-2BE8D8E46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651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D7DCD3-18FE-A391-B03A-5F79A5046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470203-2750-BF86-1214-A755D5991B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A25A41-D3CF-E5E2-59EF-3D58B3D1F6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E78BB-0C72-4F34-B46E-D489C07FF752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AB4C1D-1A0C-0712-26C8-DF2060C260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A0AEC-DDAD-F926-71F5-32723E3AA6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BF671-A6FB-447F-808C-2BE8D8E46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01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506F1-95CD-F46A-0A44-AC34911B4A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Make Large Language Models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C763A8-907F-996C-96C8-76790AE00F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17963"/>
            <a:ext cx="9144000" cy="1655762"/>
          </a:xfrm>
        </p:spPr>
        <p:txBody>
          <a:bodyPr/>
          <a:lstStyle/>
          <a:p>
            <a:r>
              <a:rPr lang="en-US" dirty="0"/>
              <a:t>Prabhas Chongstitvatana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961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ECB7BB-A14B-007D-95A4-7BAC42BC06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774" y="1655064"/>
            <a:ext cx="9472079" cy="3921284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8A314-3275-4B5D-8708-74949A93E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C83-21FE-4E9D-B44B-77FF7044642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389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17024-455D-0E00-C5EB-C771EEF69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Retrieval Augmented Generation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877FC3-E71D-B813-8212-242B0B206C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99" y="1300163"/>
            <a:ext cx="7523314" cy="5449358"/>
          </a:xfrm>
        </p:spPr>
      </p:pic>
    </p:spTree>
    <p:extLst>
      <p:ext uri="{BB962C8B-B14F-4D97-AF65-F5344CB8AC3E}">
        <p14:creationId xmlns:p14="http://schemas.microsoft.com/office/powerpoint/2010/main" val="2065338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748EC2-F365-CD14-1054-9D1A9ECE21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27" y="547687"/>
            <a:ext cx="9843866" cy="5762625"/>
          </a:xfrm>
        </p:spPr>
      </p:pic>
    </p:spTree>
    <p:extLst>
      <p:ext uri="{BB962C8B-B14F-4D97-AF65-F5344CB8AC3E}">
        <p14:creationId xmlns:p14="http://schemas.microsoft.com/office/powerpoint/2010/main" val="4257591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1CC5D7-8B14-1747-34DC-385F52862B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038" y="456516"/>
            <a:ext cx="9156462" cy="5944968"/>
          </a:xfrm>
        </p:spPr>
      </p:pic>
    </p:spTree>
    <p:extLst>
      <p:ext uri="{BB962C8B-B14F-4D97-AF65-F5344CB8AC3E}">
        <p14:creationId xmlns:p14="http://schemas.microsoft.com/office/powerpoint/2010/main" val="3598221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D98C09-641C-B1B5-3BC1-21D7807979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30" y="300038"/>
            <a:ext cx="9754063" cy="5876925"/>
          </a:xfrm>
        </p:spPr>
      </p:pic>
    </p:spTree>
    <p:extLst>
      <p:ext uri="{BB962C8B-B14F-4D97-AF65-F5344CB8AC3E}">
        <p14:creationId xmlns:p14="http://schemas.microsoft.com/office/powerpoint/2010/main" val="1147014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AC1A7-4C39-FE62-9EED-133724951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903D7-2C50-2FF5-9910-A514AEB7B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spcBef>
                <a:spcPts val="200"/>
              </a:spcBef>
              <a:buNone/>
            </a:pPr>
            <a:r>
              <a:rPr lang="en-US" sz="6000" b="1" dirty="0"/>
              <a:t>make LLM</a:t>
            </a:r>
          </a:p>
          <a:p>
            <a:pPr marL="0" indent="0">
              <a:spcBef>
                <a:spcPts val="200"/>
              </a:spcBef>
              <a:buNone/>
            </a:pPr>
            <a:endParaRPr lang="en-US" sz="4500" dirty="0"/>
          </a:p>
          <a:p>
            <a:pPr marL="0" indent="0">
              <a:spcBef>
                <a:spcPts val="200"/>
              </a:spcBef>
              <a:buNone/>
            </a:pPr>
            <a:r>
              <a:rPr lang="en-US" sz="4500" dirty="0"/>
              <a:t>https://medium.com/sciforce/step-by-step-guide-to-your-own-large-language-model-2b3fed6422d0</a:t>
            </a:r>
          </a:p>
          <a:p>
            <a:pPr marL="0" indent="0">
              <a:spcBef>
                <a:spcPts val="200"/>
              </a:spcBef>
              <a:buNone/>
            </a:pPr>
            <a:endParaRPr lang="en-US" sz="4500" dirty="0"/>
          </a:p>
          <a:p>
            <a:pPr marL="0" indent="0">
              <a:spcBef>
                <a:spcPts val="200"/>
              </a:spcBef>
              <a:buNone/>
            </a:pPr>
            <a:r>
              <a:rPr lang="en-US" sz="4500" dirty="0"/>
              <a:t>https://symbl.ai/developers/blog/a-guide-to-building-an-llm-from-scratch/</a:t>
            </a:r>
          </a:p>
          <a:p>
            <a:pPr marL="0" indent="0">
              <a:spcBef>
                <a:spcPts val="200"/>
              </a:spcBef>
              <a:buNone/>
            </a:pPr>
            <a:endParaRPr lang="en-US" sz="4500" dirty="0"/>
          </a:p>
          <a:p>
            <a:pPr marL="0" indent="0">
              <a:spcBef>
                <a:spcPts val="200"/>
              </a:spcBef>
              <a:buNone/>
            </a:pPr>
            <a:r>
              <a:rPr lang="en-US" sz="4500" dirty="0"/>
              <a:t>https://medium.com/@iamamellstephen/how-to-build-a-private-llm-a-comprehensive-guide-296eae0e7db9</a:t>
            </a:r>
          </a:p>
          <a:p>
            <a:pPr marL="0" indent="0">
              <a:spcBef>
                <a:spcPts val="200"/>
              </a:spcBef>
              <a:buNone/>
            </a:pPr>
            <a:endParaRPr lang="en-US" sz="4500" dirty="0"/>
          </a:p>
          <a:p>
            <a:pPr marL="0" indent="0">
              <a:spcBef>
                <a:spcPts val="200"/>
              </a:spcBef>
              <a:buNone/>
            </a:pPr>
            <a:r>
              <a:rPr lang="en-US" sz="6000" b="1" dirty="0"/>
              <a:t>coding</a:t>
            </a:r>
          </a:p>
          <a:p>
            <a:pPr marL="0" indent="0">
              <a:spcBef>
                <a:spcPts val="200"/>
              </a:spcBef>
              <a:buNone/>
            </a:pPr>
            <a:endParaRPr lang="en-US" sz="4500" dirty="0"/>
          </a:p>
          <a:p>
            <a:pPr marL="0" indent="0">
              <a:spcBef>
                <a:spcPts val="200"/>
              </a:spcBef>
              <a:buNone/>
            </a:pPr>
            <a:r>
              <a:rPr lang="en-US" sz="4500" dirty="0" err="1"/>
              <a:t>Langchain</a:t>
            </a:r>
            <a:endParaRPr lang="en-US" sz="4500" dirty="0"/>
          </a:p>
          <a:p>
            <a:pPr marL="0" indent="0">
              <a:spcBef>
                <a:spcPts val="200"/>
              </a:spcBef>
              <a:buNone/>
            </a:pPr>
            <a:endParaRPr lang="en-US" sz="4500" dirty="0"/>
          </a:p>
          <a:p>
            <a:pPr marL="0" indent="0">
              <a:spcBef>
                <a:spcPts val="200"/>
              </a:spcBef>
              <a:buNone/>
            </a:pPr>
            <a:r>
              <a:rPr lang="en-US" sz="4500" dirty="0" err="1"/>
              <a:t>LangChain</a:t>
            </a:r>
            <a:r>
              <a:rPr lang="en-US" sz="4500" dirty="0"/>
              <a:t> is an open-source framework designed to simplify the development of applications powered by large language models (LLMs), allowing developers to easily integrate LLMs with external data sources and build complex, context-aware applications. </a:t>
            </a:r>
          </a:p>
          <a:p>
            <a:pPr marL="0" indent="0">
              <a:spcBef>
                <a:spcPts val="200"/>
              </a:spcBef>
              <a:buNone/>
            </a:pPr>
            <a:endParaRPr lang="en-US" sz="4500" dirty="0"/>
          </a:p>
          <a:p>
            <a:pPr marL="0" indent="0">
              <a:spcBef>
                <a:spcPts val="200"/>
              </a:spcBef>
              <a:buNone/>
            </a:pPr>
            <a:r>
              <a:rPr lang="en-US" sz="4500" dirty="0"/>
              <a:t>https://python.langchain.com/docs/tutorials/llm_chain/</a:t>
            </a:r>
          </a:p>
          <a:p>
            <a:pPr marL="0" indent="0">
              <a:spcBef>
                <a:spcPts val="200"/>
              </a:spcBef>
              <a:buNone/>
            </a:pPr>
            <a:endParaRPr lang="en-US" sz="45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8A20E-8C55-552B-2A86-2AF6627D6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C83-21FE-4E9D-B44B-77FF7044642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55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6BA845-6516-9AF3-7F18-77BF70438E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633" y="667512"/>
            <a:ext cx="9311286" cy="5055902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A05C5-647C-E02C-3532-17E1DAB5F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C83-21FE-4E9D-B44B-77FF704464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934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D542B0-F636-9FA5-BCC7-9B6384F98C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81" y="773795"/>
            <a:ext cx="8842637" cy="5310410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9D957-C716-803F-3251-846606E3F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C83-21FE-4E9D-B44B-77FF704464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55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1459FC-D985-AC54-EC06-4FA29A2E4B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541" y="804672"/>
            <a:ext cx="8842918" cy="4923441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657D85-4645-0A35-A4F5-F11EFBB38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C83-21FE-4E9D-B44B-77FF704464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79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AF2684-9D7E-D67F-FDFC-13A0DA585C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820" y="1591056"/>
            <a:ext cx="9176359" cy="3926745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BA6D8F-F7AA-25F5-8160-4D80F1009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C83-21FE-4E9D-B44B-77FF704464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18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5F661E-4D24-29B9-5CD6-B40648147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89" y="1152144"/>
            <a:ext cx="9511869" cy="4238403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6A06F-5BB9-336B-8DB6-1CF98DADB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C83-21FE-4E9D-B44B-77FF704464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880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FF280F-D68D-5AE2-A315-72A5096A06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224" y="970137"/>
            <a:ext cx="9073551" cy="4917726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E0F3B-895A-2572-931C-AC2166DE2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C83-21FE-4E9D-B44B-77FF704464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51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5E4B65-42D8-A613-4241-41D9F1A540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395" y="411480"/>
            <a:ext cx="7626608" cy="5866067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0D22B-B8B3-B3E2-C042-D7AC0B9AC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C83-21FE-4E9D-B44B-77FF704464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365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63FFAF-A43C-78F1-89A1-94FFC7F5D2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13" y="1622282"/>
            <a:ext cx="9680773" cy="3613436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07D82-CC89-AF67-5AC3-291BAA73B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C83-21FE-4E9D-B44B-77FF704464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40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</Words>
  <Application>Microsoft Office PowerPoint</Application>
  <PresentationFormat>Widescreen</PresentationFormat>
  <Paragraphs>29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Make Large Language Models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Retrieval Augmented Generation</vt:lpstr>
      <vt:lpstr>PowerPoint Presentation</vt:lpstr>
      <vt:lpstr>PowerPoint Presentation</vt:lpstr>
      <vt:lpstr>PowerPoint Presentation</vt:lpstr>
      <vt:lpstr>Additional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Prabhas Chongstitvatana</dc:creator>
  <cp:lastModifiedBy>Prabhas Chongstitvatana</cp:lastModifiedBy>
  <cp:revision>1</cp:revision>
  <dcterms:created xsi:type="dcterms:W3CDTF">2025-03-24T01:18:24Z</dcterms:created>
  <dcterms:modified xsi:type="dcterms:W3CDTF">2025-03-24T01:18:44Z</dcterms:modified>
</cp:coreProperties>
</file>