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26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06A4EC-B1D4-4831-850C-F30733F4017E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0DE7E9-D55D-4351-AB33-F03BA4DE2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296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67D49-53DB-3200-0A32-6CDC4454D8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7E7808-6010-11DE-18B8-DF72379D8C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66540A-97B3-338A-DCFC-C0880B967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14852-F2D7-42EB-9BDE-18FE259057CC}" type="datetime1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4A2E33-D37B-8C7E-43A6-038A97848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2CF755-10C7-D799-708E-C87445883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056F7-D709-4532-9C54-679A22290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510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6667B-079C-F83D-5C45-3B4078E75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14D15A-CFEA-323D-47AF-C6C1D91870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6993A4-35D2-93FB-4BFB-1281E61EB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9BE1D-72D1-44A8-A6F4-9043845FFDD1}" type="datetime1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91D94F-7E2A-4358-80C1-A08A70BED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9850FD-A91D-F22A-1D2B-75425E375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056F7-D709-4532-9C54-679A22290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033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C4B5BC8-F720-8367-1983-96AC7BDCBD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DE9C88-81E0-E1EE-7A2B-BC3FCDAF34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CFBF26-C386-DBBF-DF8C-BC50AD890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94CDA-B7DD-4945-B16B-3C2521EF2AFF}" type="datetime1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123173-F9DA-FC18-118C-173157236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CC5D59-2834-98F4-B540-D893A3FFC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056F7-D709-4532-9C54-679A22290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398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1C90-617A-1884-4C54-D523F7B51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FB2797-F83C-2921-2ACD-8E4AF547C5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B44B11-C811-1EB1-2FD2-F8951B578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68BE9-CE85-4FF6-88BD-0F88015F6832}" type="datetime1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114F73-299F-6A52-42B0-E28EA1F00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89C8CD-6ABB-682F-FFA5-850FF7476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056F7-D709-4532-9C54-679A22290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302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4EA20-36CB-0A77-F722-084CE0D09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FACD12-3A34-7276-45D4-EC526D552E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44C60C-28DE-0EF9-E556-78702555F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E260E-F736-47CD-BD9D-23BBF6E0EDF7}" type="datetime1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4B3124-611A-6D83-7FF2-6AAAAD8DF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CEF388-35A9-A4BA-05B0-77BEE031A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056F7-D709-4532-9C54-679A22290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268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C2EA4-8ADE-8A1E-DB2A-F5E04B79A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D5D8C9-367D-B08A-C68C-F8F8515083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448F7-D3B5-E4B5-A42D-6D995F1D38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9533F4-23AC-4858-6AD3-AB17D2E7F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07C48-5896-4DFC-BA67-5D5DECD2B08C}" type="datetime1">
              <a:rPr lang="en-US" smtClean="0"/>
              <a:t>2/23/2025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BD4DB1-18D6-1998-A736-FEDA264AE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E84F84-6065-1102-A70F-C5317BBCC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056F7-D709-4532-9C54-679A22290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827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BB850-7D3D-437F-7F41-FF2F59723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16F634-DC34-D4CE-8F61-37FF84AAEE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8ECD26-0F7B-48B6-AD4B-B4BE6104E7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B1B6C3-277D-6EEB-A693-84BA0FE929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CE83B2-B7BC-8AC7-50B0-8342E24D4A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47EB62-E3FA-A3A2-D97D-A11C1EA9C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63A0B-1541-49C0-A42D-C9043CA82AC0}" type="datetime1">
              <a:rPr lang="en-US" smtClean="0"/>
              <a:t>2/23/2025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6CD04E-93A8-D1F0-2D95-782A584BF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6330CA-77EA-A81F-697F-EF4D86C77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056F7-D709-4532-9C54-679A22290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647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6D4AF-8E4D-B2EB-53F0-665FAD410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279274-6659-1DA9-967A-CCB493FD6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CE8AC-57A1-459A-92FD-DCECFA1F059B}" type="datetime1">
              <a:rPr lang="en-US" smtClean="0"/>
              <a:t>2/23/2025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F9C693-A637-D240-800E-217241DA5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297FDA-CD9C-E690-29F0-0A0B4D1C1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056F7-D709-4532-9C54-679A22290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461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B2F712-1AE2-2814-7343-8DB5835FD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89E6F-7A6C-491E-B23C-48429537AEF4}" type="datetime1">
              <a:rPr lang="en-US" smtClean="0"/>
              <a:t>2/23/2025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EADF0E-1046-E5E4-49D0-26617F620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ED1A2C-1940-8A6D-C48E-BF8932025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056F7-D709-4532-9C54-679A22290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973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343EE-19EA-0475-ED6E-DE3AABADE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4E35BA-7A1C-9E56-BBA0-BCDDDD2E50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13C5FC-0D28-8FFF-99CD-8A9505B48F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DAC673-F65D-A050-66FA-85B2221D0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96964-707B-48FA-A680-D7CE25513E92}" type="datetime1">
              <a:rPr lang="en-US" smtClean="0"/>
              <a:t>2/23/2025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6796F1-4DCD-9A94-4C28-A32A74B29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DF0FD4-A0B5-0131-A000-66945AEC6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056F7-D709-4532-9C54-679A22290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076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E1500-60C9-E798-DC14-8437CBB92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8DFCC8-2D12-D2E0-8697-9271D1BD42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5AC270-9549-30A0-AC06-99A8A2B750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F958AB-8DB7-A98D-72B9-584519FB7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97BA6-2148-4A19-8D16-FFD60D60CD42}" type="datetime1">
              <a:rPr lang="en-US" smtClean="0"/>
              <a:t>2/23/2025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CCE46F-2E03-7C8C-71AF-AA84728BF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63356A-EE48-05A9-9D28-E001B526B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056F7-D709-4532-9C54-679A22290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219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35B3E6-6621-D1C5-E758-848B955B2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B29882-6089-4885-C7A4-3C44D62B87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0AB3B5-161B-624A-440E-8E7A8D8D84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D43E02-24A8-4369-9F14-5DD36F462086}" type="datetime1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0F7035-C285-908C-8282-AB391CE307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969406-7641-378C-81AF-C0E0ADD18A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3056F7-D709-4532-9C54-679A22290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34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917DE-8FEC-3261-EC2E-3FC4356155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2514" y="1122363"/>
            <a:ext cx="9535486" cy="1327222"/>
          </a:xfrm>
        </p:spPr>
        <p:txBody>
          <a:bodyPr/>
          <a:lstStyle/>
          <a:p>
            <a:r>
              <a:rPr lang="en-US" dirty="0"/>
              <a:t>Symbolic AI vs Connectionism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CB5490-0CDA-34AB-17B7-EFB32EEF38C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Lecture series in Artificial Intelligence Perspective</a:t>
            </a:r>
          </a:p>
          <a:p>
            <a:r>
              <a:rPr lang="en-US" dirty="0"/>
              <a:t>Prabhas Chongstitvatana</a:t>
            </a:r>
          </a:p>
          <a:p>
            <a:r>
              <a:rPr lang="en-US" dirty="0"/>
              <a:t>Faculty of Engineering</a:t>
            </a:r>
          </a:p>
          <a:p>
            <a:r>
              <a:rPr lang="en-US" dirty="0"/>
              <a:t>Chulalongkorn University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0374C2-7264-4F9A-1CDF-8BC801C14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056F7-D709-4532-9C54-679A22290D8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7318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80B06CB-87C4-1EB9-5202-7C002F9594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415" y="687896"/>
            <a:ext cx="8378907" cy="5768469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BD2F2F-7FF4-8A34-CE96-670ABC41A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056F7-D709-4532-9C54-679A22290D8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8194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33998-70C5-3276-CDFA-CC2B2E2A7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en-US" dirty="0"/>
              <a:t>Symbolic AI vs Connectionism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A1228DE-2167-8EF7-92CD-ABFD10F008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479" y="1015068"/>
            <a:ext cx="6822366" cy="5719824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48BC41-78C1-CA5F-A74B-787B20227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056F7-D709-4532-9C54-679A22290D8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7354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2B3E4B3-0F55-3A87-501C-9CD1FDAABE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568" y="889233"/>
            <a:ext cx="8133023" cy="5388398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AD388D-8DA3-24B2-EF79-68A9FFFFF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056F7-D709-4532-9C54-679A22290D8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1583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1442E1C-17BB-A0FF-A846-34316FD286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259" y="713064"/>
            <a:ext cx="9451711" cy="5631679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0CB4A4-90CF-8CCA-2E53-BC8EBECA3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056F7-D709-4532-9C54-679A22290D8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817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41B2F-6DBA-EA88-EED1-D12DE167B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3455"/>
            <a:ext cx="10515600" cy="1325563"/>
          </a:xfrm>
        </p:spPr>
        <p:txBody>
          <a:bodyPr/>
          <a:lstStyle/>
          <a:p>
            <a:r>
              <a:rPr lang="en-US" dirty="0"/>
              <a:t>Symbolic AI:  Physical Symbol Hypothesis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3B1236C-21DB-2500-A17F-AA00658A81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697" y="1543574"/>
            <a:ext cx="6822245" cy="5170356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205650-589E-B2D3-D2C9-F595240AE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056F7-D709-4532-9C54-679A22290D8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128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460C9-7DE4-6E1C-478F-1B20A61BB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21844"/>
            <a:ext cx="10515600" cy="1325563"/>
          </a:xfrm>
        </p:spPr>
        <p:txBody>
          <a:bodyPr/>
          <a:lstStyle/>
          <a:p>
            <a:r>
              <a:rPr lang="en-US" dirty="0"/>
              <a:t>Rule-based Systems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1ED7F73-1861-0D96-4090-892AA7880E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138" y="1266738"/>
            <a:ext cx="8116653" cy="5282376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8FC71B-404A-EDA3-97B7-563081274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056F7-D709-4532-9C54-679A22290D8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472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7A8495D-37F3-D2FB-1F82-AF6FD9F051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581" y="793138"/>
            <a:ext cx="7993711" cy="5308324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BE7F78-3970-3D0F-CC81-E97DE9EC0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056F7-D709-4532-9C54-679A22290D8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531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32E76-B2E6-689F-3055-BC9D66EA6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0233"/>
            <a:ext cx="10515600" cy="1325563"/>
          </a:xfrm>
        </p:spPr>
        <p:txBody>
          <a:bodyPr/>
          <a:lstStyle/>
          <a:p>
            <a:r>
              <a:rPr lang="en-US" dirty="0"/>
              <a:t>Expert Systems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478DD52-C39D-7F14-4049-A65E8F10C7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754" y="1166818"/>
            <a:ext cx="7097085" cy="5546568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6A9E32-B448-F928-93FA-55D486D16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056F7-D709-4532-9C54-679A22290D8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960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8F65B82-F4C8-71A0-EEEB-53327F5305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661" y="553673"/>
            <a:ext cx="7471463" cy="5788404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5AC260-2158-AC08-A165-71B3C51AA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056F7-D709-4532-9C54-679A22290D8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801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54E28-8BAC-ADAB-698F-CD1E305E3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en-US" dirty="0"/>
              <a:t>Logic-based Systems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6B51A94-5D3E-5511-1F4E-2F1D828041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775" y="1224792"/>
            <a:ext cx="8037112" cy="5343787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011E0E-0B7D-C659-15E8-0D666077E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056F7-D709-4532-9C54-679A22290D8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290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4F030FC-3EED-82EB-A989-B1AB423B1F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54" y="461394"/>
            <a:ext cx="7441365" cy="6260511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D74EFA-720F-56FA-ECF6-129C05C24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056F7-D709-4532-9C54-679A22290D8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9842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C67BE-7F4A-CEC5-FA1E-4ACBF7F2C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312" y="18255"/>
            <a:ext cx="10515600" cy="1325563"/>
          </a:xfrm>
        </p:spPr>
        <p:txBody>
          <a:bodyPr/>
          <a:lstStyle/>
          <a:p>
            <a:r>
              <a:rPr lang="en-US" dirty="0"/>
              <a:t>Connectionism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9F61F80-CDDD-7BC3-C4F2-20E4D465C3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310" y="1057012"/>
            <a:ext cx="7220749" cy="5618283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8A572D-FB80-D82E-0BB9-DF871305D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056F7-D709-4532-9C54-679A22290D8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6793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47</Words>
  <Application>Microsoft Office PowerPoint</Application>
  <PresentationFormat>Widescreen</PresentationFormat>
  <Paragraphs>24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Symbolic AI vs Connectionism</vt:lpstr>
      <vt:lpstr>Symbolic AI:  Physical Symbol Hypothesis</vt:lpstr>
      <vt:lpstr>Rule-based Systems</vt:lpstr>
      <vt:lpstr>PowerPoint Presentation</vt:lpstr>
      <vt:lpstr>Expert Systems</vt:lpstr>
      <vt:lpstr>PowerPoint Presentation</vt:lpstr>
      <vt:lpstr>Logic-based Systems</vt:lpstr>
      <vt:lpstr>PowerPoint Presentation</vt:lpstr>
      <vt:lpstr>Connectionism</vt:lpstr>
      <vt:lpstr>PowerPoint Presentation</vt:lpstr>
      <vt:lpstr>Symbolic AI vs Connectionism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Prabhas Chongstitvatana</dc:creator>
  <cp:lastModifiedBy>Prabhas Chongstitvatana</cp:lastModifiedBy>
  <cp:revision>2</cp:revision>
  <dcterms:created xsi:type="dcterms:W3CDTF">2025-02-23T14:50:38Z</dcterms:created>
  <dcterms:modified xsi:type="dcterms:W3CDTF">2025-02-23T14:51:40Z</dcterms:modified>
</cp:coreProperties>
</file>