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DD8F0-0B65-4DB6-A416-FB46792FF6F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05687-5689-4E83-A69B-9EBF46D6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4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05687-5689-4E83-A69B-9EBF46D64C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9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C23C-A754-023C-D67E-6DEDA3879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3CF21-7281-568B-D187-B87FA45C4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34FA9-304E-E198-79AC-ED199D109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E62C-4106-4AE4-B5CE-E4003377D1C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CD88F-6DD2-738C-D405-A772B139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8E9B0-D24D-20D5-09DF-AFED3785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1C8-BFD9-4F5D-B0B4-6F23E8DF1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3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904A-0238-2260-AE2D-3E9FE542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D8C6E-B9E5-1961-9189-C9A1C957C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0BB6D-A77E-AEF6-026B-0D57ABC7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E62C-4106-4AE4-B5CE-E4003377D1C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7A465-5089-183F-FC83-02E3535DD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B3BB0-C30C-64E5-F559-EEC29205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1C8-BFD9-4F5D-B0B4-6F23E8DF1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2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46168-E66D-14DE-8DDD-22B5FE54D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E7143-14CC-CDEA-46DB-FF52FDCA1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8F002-BEE2-4B6A-C507-24C7CD6E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E62C-4106-4AE4-B5CE-E4003377D1C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48324-380E-997C-0CD9-4CC9DCDB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1046-E452-ADAD-7497-AF2E5B23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1C8-BFD9-4F5D-B0B4-6F23E8DF1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49C1-3C3D-9F2A-71FB-BE2649D5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0F443-DFCC-0B88-B743-71F94F38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6960-1F5A-3AF1-02F3-6F92BBC7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E62C-4106-4AE4-B5CE-E4003377D1C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F650-A87C-B1AB-7FFE-66F47B16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A2B92-356C-AD74-CEB6-08D9266C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1C8-BFD9-4F5D-B0B4-6F23E8DF1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5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BF79-E5B0-926A-83AA-1A331A19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9584D-C723-E7FF-0A06-0A7C69ED7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D4C91-21C7-7577-65A8-9A122AD6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E62C-4106-4AE4-B5CE-E4003377D1C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3F8CF-B143-1F7A-6036-C07FED92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6F511-87AD-A15B-7850-494CF1E3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1C8-BFD9-4F5D-B0B4-6F23E8DF1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FD2C2-3427-9A4A-1B3A-E821D262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2155D-ECC8-2490-B79F-BC3C05EE3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4DDC5-6D8D-907B-1AA4-0486D4619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2D07A-383E-E47F-0B89-6DB0A010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E62C-4106-4AE4-B5CE-E4003377D1C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664CC-37C4-4BA1-7312-461CE149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F28A-A638-FF8F-793A-6A5D4C7B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1C8-BFD9-4F5D-B0B4-6F23E8DF1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4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FBF5-2988-464C-B09E-9AC484CF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7C92F-6060-F893-46D2-3F109BCFC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78B2B-4FEA-3168-2F3B-A226CC322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55C10-A0D5-4B89-65A9-71B62C1C9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F72FA-33F9-7A24-B353-777B41F1D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7385FF-5B91-CAF4-160F-915A5CEE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E62C-4106-4AE4-B5CE-E4003377D1C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50AAF-282A-F237-BC18-94431059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18F869-4D91-C3F8-2A71-47258C3F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1C8-BFD9-4F5D-B0B4-6F23E8DF1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295F-B34E-66DC-2D74-2813FD5D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947D6-664B-3CB6-62D4-21B37E22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E62C-4106-4AE4-B5CE-E4003377D1C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2A757-ECC1-DF12-4B57-9BE2B441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8ACD6-99A4-3B81-7615-61D303DF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1C8-BFD9-4F5D-B0B4-6F23E8DF1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3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146DE-6672-917F-CD85-6D674424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E62C-4106-4AE4-B5CE-E4003377D1C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F7DDF1-72B7-4AA4-4BE4-9E0C9410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BC271-DBFE-5821-47E3-7AF7CE16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1C8-BFD9-4F5D-B0B4-6F23E8DF1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7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D17A-2F45-DD52-09BF-184D8174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31726-3827-DD96-600B-484023C6B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AA7AF-647B-E978-4761-553F6E744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1D76E-1C74-B7DB-F8C1-7D19D97F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E62C-4106-4AE4-B5CE-E4003377D1C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BF19C-906D-3BE3-4BD4-136E7AE2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10BFF-C42E-2E9B-9E32-F2EE24E7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1C8-BFD9-4F5D-B0B4-6F23E8DF1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F3051-7EBD-BBF0-5CC3-29A73E52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FA3E7-4B1F-49BF-BAEE-8C602C0BB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F7840-C66E-D8AE-A4F6-DB846BBF1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A6DFC-6882-F6EB-1E6B-E5B4564A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E62C-4106-4AE4-B5CE-E4003377D1C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D4EDE-1AC0-A750-BD0E-F5B203BCA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696FE-8E4F-D24B-2087-03FE8476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1C8-BFD9-4F5D-B0B4-6F23E8DF1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5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577503-392D-4FCD-93B0-2B30393B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C314A-9502-CE48-D2CF-FCD7C2A46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7BBC5-7F5C-117F-69F6-D32A7C7E4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9E62C-4106-4AE4-B5CE-E4003377D1C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0DD37-3A69-3F1A-9033-2B8237195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D46F4-4350-8441-3F67-FB4B6C9AB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2B1C8-BFD9-4F5D-B0B4-6F23E8DF1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2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221F-83BB-F508-D532-64B2E60F8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8859"/>
            <a:ext cx="9144000" cy="2387600"/>
          </a:xfrm>
        </p:spPr>
        <p:txBody>
          <a:bodyPr/>
          <a:lstStyle/>
          <a:p>
            <a:r>
              <a:rPr lang="en-US" dirty="0"/>
              <a:t>Alternative AI: </a:t>
            </a:r>
            <a:br>
              <a:rPr lang="en-US" dirty="0"/>
            </a:br>
            <a:r>
              <a:rPr lang="en-US" dirty="0"/>
              <a:t>Evolutionary Computation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803B6-1601-0698-2D9D-57373CB036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 series in Artificial Intelligence Perspective</a:t>
            </a:r>
          </a:p>
          <a:p>
            <a:r>
              <a:rPr lang="en-US" dirty="0"/>
              <a:t>Prabhas Chongstitvatana</a:t>
            </a:r>
          </a:p>
          <a:p>
            <a:r>
              <a:rPr lang="en-US" dirty="0"/>
              <a:t>Faculty of Engineering</a:t>
            </a:r>
          </a:p>
          <a:p>
            <a:r>
              <a:rPr lang="en-US" dirty="0"/>
              <a:t>Chulalongkorn University</a:t>
            </a:r>
          </a:p>
        </p:txBody>
      </p:sp>
    </p:spTree>
    <p:extLst>
      <p:ext uri="{BB962C8B-B14F-4D97-AF65-F5344CB8AC3E}">
        <p14:creationId xmlns:p14="http://schemas.microsoft.com/office/powerpoint/2010/main" val="3189263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5C14B0-E9A1-2751-AC4D-922F36BAA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769" y="505110"/>
            <a:ext cx="7902793" cy="5847779"/>
          </a:xfrm>
        </p:spPr>
      </p:pic>
    </p:spTree>
    <p:extLst>
      <p:ext uri="{BB962C8B-B14F-4D97-AF65-F5344CB8AC3E}">
        <p14:creationId xmlns:p14="http://schemas.microsoft.com/office/powerpoint/2010/main" val="292480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B15F35-21B2-14F2-DEC1-5A5523F5B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13" y="523081"/>
            <a:ext cx="7429906" cy="5811838"/>
          </a:xfrm>
        </p:spPr>
      </p:pic>
    </p:spTree>
    <p:extLst>
      <p:ext uri="{BB962C8B-B14F-4D97-AF65-F5344CB8AC3E}">
        <p14:creationId xmlns:p14="http://schemas.microsoft.com/office/powerpoint/2010/main" val="38321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FE49BD-6ABB-E141-1619-987D088E9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56" y="384048"/>
            <a:ext cx="7688739" cy="5911787"/>
          </a:xfrm>
        </p:spPr>
      </p:pic>
    </p:spTree>
    <p:extLst>
      <p:ext uri="{BB962C8B-B14F-4D97-AF65-F5344CB8AC3E}">
        <p14:creationId xmlns:p14="http://schemas.microsoft.com/office/powerpoint/2010/main" val="2077329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498CDA-6968-6024-A466-30ABE0532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72" y="941832"/>
            <a:ext cx="9211771" cy="4686840"/>
          </a:xfrm>
        </p:spPr>
      </p:pic>
    </p:spTree>
    <p:extLst>
      <p:ext uri="{BB962C8B-B14F-4D97-AF65-F5344CB8AC3E}">
        <p14:creationId xmlns:p14="http://schemas.microsoft.com/office/powerpoint/2010/main" val="8063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212AB5-D4E2-780A-7E89-6D096C15A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77" y="694944"/>
            <a:ext cx="9220873" cy="5281200"/>
          </a:xfrm>
        </p:spPr>
      </p:pic>
    </p:spTree>
    <p:extLst>
      <p:ext uri="{BB962C8B-B14F-4D97-AF65-F5344CB8AC3E}">
        <p14:creationId xmlns:p14="http://schemas.microsoft.com/office/powerpoint/2010/main" val="345734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3930F6-141E-6176-3438-418415BE5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51" y="384048"/>
            <a:ext cx="7499401" cy="5920931"/>
          </a:xfrm>
        </p:spPr>
      </p:pic>
    </p:spTree>
    <p:extLst>
      <p:ext uri="{BB962C8B-B14F-4D97-AF65-F5344CB8AC3E}">
        <p14:creationId xmlns:p14="http://schemas.microsoft.com/office/powerpoint/2010/main" val="107750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3559AB-1B33-00A0-927D-B583A4A69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45" y="228600"/>
            <a:ext cx="7916738" cy="5939219"/>
          </a:xfrm>
        </p:spPr>
      </p:pic>
    </p:spTree>
    <p:extLst>
      <p:ext uri="{BB962C8B-B14F-4D97-AF65-F5344CB8AC3E}">
        <p14:creationId xmlns:p14="http://schemas.microsoft.com/office/powerpoint/2010/main" val="291200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53E617-533C-C94C-0358-BFBE7723C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1" y="614838"/>
            <a:ext cx="7569588" cy="5628323"/>
          </a:xfrm>
        </p:spPr>
      </p:pic>
    </p:spTree>
    <p:extLst>
      <p:ext uri="{BB962C8B-B14F-4D97-AF65-F5344CB8AC3E}">
        <p14:creationId xmlns:p14="http://schemas.microsoft.com/office/powerpoint/2010/main" val="419837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8D801E-36B6-6B23-F183-B7C5EC393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4" y="628554"/>
            <a:ext cx="8560585" cy="5600891"/>
          </a:xfrm>
        </p:spPr>
      </p:pic>
    </p:spTree>
    <p:extLst>
      <p:ext uri="{BB962C8B-B14F-4D97-AF65-F5344CB8AC3E}">
        <p14:creationId xmlns:p14="http://schemas.microsoft.com/office/powerpoint/2010/main" val="2080025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10EAC1-1F96-BEE3-7A34-AFAB6B263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8" y="1146349"/>
            <a:ext cx="9717446" cy="4565301"/>
          </a:xfrm>
        </p:spPr>
      </p:pic>
    </p:spTree>
    <p:extLst>
      <p:ext uri="{BB962C8B-B14F-4D97-AF65-F5344CB8AC3E}">
        <p14:creationId xmlns:p14="http://schemas.microsoft.com/office/powerpoint/2010/main" val="138251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1D37AE-CFC8-4911-F556-814207C7E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30" y="569118"/>
            <a:ext cx="7778877" cy="5719763"/>
          </a:xfrm>
        </p:spPr>
      </p:pic>
    </p:spTree>
    <p:extLst>
      <p:ext uri="{BB962C8B-B14F-4D97-AF65-F5344CB8AC3E}">
        <p14:creationId xmlns:p14="http://schemas.microsoft.com/office/powerpoint/2010/main" val="1362635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95755C-6FC3-34E8-59B5-3EB1EF85D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93" y="947340"/>
            <a:ext cx="9657897" cy="4963319"/>
          </a:xfrm>
        </p:spPr>
      </p:pic>
    </p:spTree>
    <p:extLst>
      <p:ext uri="{BB962C8B-B14F-4D97-AF65-F5344CB8AC3E}">
        <p14:creationId xmlns:p14="http://schemas.microsoft.com/office/powerpoint/2010/main" val="1158993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242CC-3532-F5A6-EB8E-1D4F6B673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81" y="410845"/>
            <a:ext cx="10001437" cy="5617369"/>
          </a:xfrm>
        </p:spPr>
      </p:pic>
    </p:spTree>
    <p:extLst>
      <p:ext uri="{BB962C8B-B14F-4D97-AF65-F5344CB8AC3E}">
        <p14:creationId xmlns:p14="http://schemas.microsoft.com/office/powerpoint/2010/main" val="2822968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98540A-3130-9DA8-EF6C-09B06A086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47" y="715422"/>
            <a:ext cx="8637905" cy="5427155"/>
          </a:xfrm>
        </p:spPr>
      </p:pic>
    </p:spTree>
    <p:extLst>
      <p:ext uri="{BB962C8B-B14F-4D97-AF65-F5344CB8AC3E}">
        <p14:creationId xmlns:p14="http://schemas.microsoft.com/office/powerpoint/2010/main" val="3042344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DA754-84BF-EF18-F8A0-D1562B75A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61" y="678846"/>
            <a:ext cx="8446077" cy="5500307"/>
          </a:xfrm>
        </p:spPr>
      </p:pic>
    </p:spTree>
    <p:extLst>
      <p:ext uri="{BB962C8B-B14F-4D97-AF65-F5344CB8AC3E}">
        <p14:creationId xmlns:p14="http://schemas.microsoft.com/office/powerpoint/2010/main" val="4198686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777373-0F65-442F-C456-0CA2C1ED2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07" y="1954394"/>
            <a:ext cx="10134982" cy="2143039"/>
          </a:xfrm>
        </p:spPr>
      </p:pic>
    </p:spTree>
    <p:extLst>
      <p:ext uri="{BB962C8B-B14F-4D97-AF65-F5344CB8AC3E}">
        <p14:creationId xmlns:p14="http://schemas.microsoft.com/office/powerpoint/2010/main" val="889077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D1D630-AB6B-9D2C-5A56-F8623B6D7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45" y="393192"/>
            <a:ext cx="7393822" cy="5866067"/>
          </a:xfrm>
        </p:spPr>
      </p:pic>
    </p:spTree>
    <p:extLst>
      <p:ext uri="{BB962C8B-B14F-4D97-AF65-F5344CB8AC3E}">
        <p14:creationId xmlns:p14="http://schemas.microsoft.com/office/powerpoint/2010/main" val="568304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9E1F-CF43-E1B2-3E5B-6CE8E438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229B1-D4FF-B975-5BC6-9C5628BA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genetic algorithm  demo </a:t>
            </a:r>
            <a:r>
              <a:rPr lang="en-US" sz="1600" dirty="0" err="1"/>
              <a:t>Mathlab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https://www.mathworks.com/support/search.html/videos/optimizing-manufacturing-production-processes-68961.html</a:t>
            </a:r>
          </a:p>
          <a:p>
            <a:pPr marL="0" indent="0">
              <a:buNone/>
            </a:pPr>
            <a:r>
              <a:rPr lang="en-US" sz="1600" dirty="0"/>
              <a:t>genetic algorithm is design</a:t>
            </a:r>
          </a:p>
          <a:p>
            <a:pPr marL="0" indent="0">
              <a:buNone/>
            </a:pPr>
            <a:r>
              <a:rPr lang="en-US" sz="1600" dirty="0"/>
              <a:t>genetic algorithm generate music</a:t>
            </a:r>
          </a:p>
          <a:p>
            <a:pPr marL="0" indent="0">
              <a:buNone/>
            </a:pPr>
            <a:r>
              <a:rPr lang="en-US" sz="1600" dirty="0"/>
              <a:t>https://www.youtube.com/watch?v=aOsET8KapQQ&amp;t=590s</a:t>
            </a:r>
          </a:p>
          <a:p>
            <a:pPr marL="0" indent="0">
              <a:buNone/>
            </a:pPr>
            <a:r>
              <a:rPr lang="en-US" sz="1600" dirty="0"/>
              <a:t>my research in evolutionary computation</a:t>
            </a:r>
          </a:p>
          <a:p>
            <a:pPr marL="0" indent="0">
              <a:buNone/>
            </a:pPr>
            <a:r>
              <a:rPr lang="en-US" sz="1600" dirty="0"/>
              <a:t>ieeexplore.ieee.org   "Chongstitvatana evolutionary computation"</a:t>
            </a:r>
          </a:p>
          <a:p>
            <a:pPr marL="0" indent="0">
              <a:buNone/>
            </a:pPr>
            <a:r>
              <a:rPr lang="en-US" sz="1600" dirty="0"/>
              <a:t>Particle swarm optimization video</a:t>
            </a:r>
          </a:p>
          <a:p>
            <a:pPr marL="0" indent="0">
              <a:buNone/>
            </a:pPr>
            <a:r>
              <a:rPr lang="en-US" sz="1600" dirty="0"/>
              <a:t>https://www.youtube.com/watch?v=8xycqWWqz50</a:t>
            </a:r>
          </a:p>
          <a:p>
            <a:pPr marL="0" indent="0">
              <a:buNone/>
            </a:pPr>
            <a:r>
              <a:rPr lang="en-US" sz="1600" dirty="0"/>
              <a:t>at 1:08 to 1:46</a:t>
            </a:r>
          </a:p>
          <a:p>
            <a:pPr marL="0" indent="0">
              <a:buNone/>
            </a:pPr>
            <a:r>
              <a:rPr lang="en-US" sz="1600" dirty="0"/>
              <a:t>next generation GA   Estimation of Distribution Algorithm EDA</a:t>
            </a:r>
          </a:p>
          <a:p>
            <a:pPr marL="0" indent="0">
              <a:buNone/>
            </a:pPr>
            <a:r>
              <a:rPr lang="en-US" sz="1600" dirty="0"/>
              <a:t>example: solving puzzle</a:t>
            </a:r>
          </a:p>
          <a:p>
            <a:pPr marL="0" indent="0">
              <a:buNone/>
            </a:pPr>
            <a:r>
              <a:rPr lang="en-US" sz="1600" dirty="0"/>
              <a:t>https://www.cp.eng.chula.ac.th/~prabhas//paper/2011/GeccoPoster5.pdf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740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3570D9-F438-E745-3DA4-507AE7F20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87" y="1526096"/>
            <a:ext cx="9701841" cy="3625056"/>
          </a:xfrm>
        </p:spPr>
      </p:pic>
    </p:spTree>
    <p:extLst>
      <p:ext uri="{BB962C8B-B14F-4D97-AF65-F5344CB8AC3E}">
        <p14:creationId xmlns:p14="http://schemas.microsoft.com/office/powerpoint/2010/main" val="7100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C6941B-744A-6912-32B6-22981FA44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40" y="790876"/>
            <a:ext cx="8780319" cy="5276247"/>
          </a:xfrm>
        </p:spPr>
      </p:pic>
    </p:spTree>
    <p:extLst>
      <p:ext uri="{BB962C8B-B14F-4D97-AF65-F5344CB8AC3E}">
        <p14:creationId xmlns:p14="http://schemas.microsoft.com/office/powerpoint/2010/main" val="302645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FC1059-AE2E-40F3-0ED7-48B4BD461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58" y="1920240"/>
            <a:ext cx="10686276" cy="2491518"/>
          </a:xfrm>
        </p:spPr>
      </p:pic>
    </p:spTree>
    <p:extLst>
      <p:ext uri="{BB962C8B-B14F-4D97-AF65-F5344CB8AC3E}">
        <p14:creationId xmlns:p14="http://schemas.microsoft.com/office/powerpoint/2010/main" val="374363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4BD014-7ECB-6AF2-49AF-285145848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21" y="706278"/>
            <a:ext cx="8201871" cy="5445443"/>
          </a:xfrm>
        </p:spPr>
      </p:pic>
    </p:spTree>
    <p:extLst>
      <p:ext uri="{BB962C8B-B14F-4D97-AF65-F5344CB8AC3E}">
        <p14:creationId xmlns:p14="http://schemas.microsoft.com/office/powerpoint/2010/main" val="130086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54C387-109D-A329-BD7B-5E5D327E0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35" y="674274"/>
            <a:ext cx="8933832" cy="5509451"/>
          </a:xfrm>
        </p:spPr>
      </p:pic>
    </p:spTree>
    <p:extLst>
      <p:ext uri="{BB962C8B-B14F-4D97-AF65-F5344CB8AC3E}">
        <p14:creationId xmlns:p14="http://schemas.microsoft.com/office/powerpoint/2010/main" val="282574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1E98F-F9DB-6624-7BB0-F35D64A1E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71" y="692562"/>
            <a:ext cx="7295057" cy="5472875"/>
          </a:xfrm>
        </p:spPr>
      </p:pic>
    </p:spTree>
    <p:extLst>
      <p:ext uri="{BB962C8B-B14F-4D97-AF65-F5344CB8AC3E}">
        <p14:creationId xmlns:p14="http://schemas.microsoft.com/office/powerpoint/2010/main" val="30519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D15D3C-165F-CD00-F101-5DE857879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92" y="420624"/>
            <a:ext cx="7512746" cy="5619179"/>
          </a:xfrm>
        </p:spPr>
      </p:pic>
    </p:spTree>
    <p:extLst>
      <p:ext uri="{BB962C8B-B14F-4D97-AF65-F5344CB8AC3E}">
        <p14:creationId xmlns:p14="http://schemas.microsoft.com/office/powerpoint/2010/main" val="2129663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141</Words>
  <Application>Microsoft Office PowerPoint</Application>
  <PresentationFormat>Widescreen</PresentationFormat>
  <Paragraphs>20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Alternative AI:  Evolutionary Computation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Prabhas Chongstitvatana</dc:creator>
  <cp:lastModifiedBy>Prabhas Chongstitvatana</cp:lastModifiedBy>
  <cp:revision>2</cp:revision>
  <dcterms:created xsi:type="dcterms:W3CDTF">2025-03-02T15:02:59Z</dcterms:created>
  <dcterms:modified xsi:type="dcterms:W3CDTF">2025-03-02T15:05:24Z</dcterms:modified>
</cp:coreProperties>
</file>