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t>Artificial Intelligence</a:t>
            </a:r>
          </a:p>
        </p:txBody>
      </p:sp>
      <p:sp>
        <p:nvSpPr>
          <p:cNvPr id="10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1524000" y="4364037"/>
            <a:ext cx="9144000" cy="24074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600"/>
            </a:pPr>
            <a:r>
              <a:t>Prabhas Chongstitvatana</a:t>
            </a:r>
          </a:p>
          <a:p>
            <a:pPr>
              <a:lnSpc>
                <a:spcPct val="81000"/>
              </a:lnSpc>
              <a:defRPr sz="3600"/>
            </a:pPr>
            <a:r>
              <a:t>Chulalongkorn University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985212" y="111648"/>
            <a:ext cx="10364453" cy="1596178"/>
          </a:xfrm>
          <a:prstGeom prst="rect">
            <a:avLst/>
          </a:prstGeom>
        </p:spPr>
        <p:txBody>
          <a:bodyPr/>
          <a:lstStyle/>
          <a:p>
            <a:r>
              <a:t>DriverLess car</a:t>
            </a:r>
          </a:p>
        </p:txBody>
      </p:sp>
      <p:pic>
        <p:nvPicPr>
          <p:cNvPr id="134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77" y="1707825"/>
            <a:ext cx="6154062" cy="459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How a computer program be intelligent?</a:t>
            </a:r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/>
              <a:t>There are two approaches in the development of AI. </a:t>
            </a:r>
          </a:p>
          <a:p>
            <a:pPr>
              <a:defRPr sz="3600"/>
            </a:pPr>
            <a:endParaRPr dirty="0"/>
          </a:p>
          <a:p>
            <a:pPr marL="685800" lvl="1" indent="-228600">
              <a:spcBef>
                <a:spcPts val="500"/>
              </a:spcBef>
              <a:defRPr sz="4000"/>
            </a:pPr>
            <a:r>
              <a:rPr dirty="0"/>
              <a:t>Logic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4000"/>
            </a:pPr>
            <a:r>
              <a:t>Memory an</a:t>
            </a:r>
            <a:r>
              <a:rPr lang="en-US"/>
              <a:t>d</a:t>
            </a:r>
            <a:r>
              <a:t> learning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First, using logical reasoning.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19300" y="1690689"/>
            <a:ext cx="8445500" cy="4351338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944"/>
            </a:pPr>
            <a:r>
              <a:t>Computer program can perform deductive reasoning such as</a:t>
            </a:r>
          </a:p>
          <a:p>
            <a:pPr marL="210311" indent="-210311" defTabSz="841247">
              <a:spcBef>
                <a:spcPts val="900"/>
              </a:spcBef>
              <a:defRPr sz="828"/>
            </a:pPr>
            <a:endParaRPr/>
          </a:p>
          <a:p>
            <a:pPr marL="0" lvl="1" indent="420623" defTabSz="841247">
              <a:spcBef>
                <a:spcPts val="400"/>
              </a:spcBef>
              <a:buSzTx/>
              <a:buNone/>
              <a:defRPr sz="2944" i="1"/>
            </a:pPr>
            <a:r>
              <a:t>socrates is a human</a:t>
            </a:r>
            <a:endParaRPr sz="2208"/>
          </a:p>
          <a:p>
            <a:pPr marL="0" lvl="1" indent="420623" defTabSz="841247">
              <a:spcBef>
                <a:spcPts val="400"/>
              </a:spcBef>
              <a:buSzTx/>
              <a:buNone/>
              <a:defRPr sz="2944" i="1"/>
            </a:pPr>
            <a:r>
              <a:t>human are motal</a:t>
            </a:r>
          </a:p>
          <a:p>
            <a:pPr marL="0" lvl="1" indent="420623" defTabSz="841247">
              <a:spcBef>
                <a:spcPts val="400"/>
              </a:spcBef>
              <a:buSzTx/>
              <a:buNone/>
              <a:defRPr sz="2944" i="1"/>
            </a:pPr>
            <a:r>
              <a:t>therefore socrates is mortal</a:t>
            </a:r>
            <a:endParaRPr sz="2208"/>
          </a:p>
          <a:p>
            <a:pPr marL="210311" indent="-210311" defTabSz="841247">
              <a:spcBef>
                <a:spcPts val="900"/>
              </a:spcBef>
              <a:defRPr sz="920"/>
            </a:pPr>
            <a:endParaRPr sz="2208"/>
          </a:p>
          <a:p>
            <a:pPr marL="210311" indent="-210311" defTabSz="841247">
              <a:spcBef>
                <a:spcPts val="900"/>
              </a:spcBef>
              <a:defRPr sz="2944"/>
            </a:pPr>
            <a:r>
              <a:t>We can use logic to encode situation in the real world </a:t>
            </a:r>
          </a:p>
          <a:p>
            <a:pPr marL="210311" indent="-210311" defTabSz="841247">
              <a:spcBef>
                <a:spcPts val="900"/>
              </a:spcBef>
              <a:defRPr sz="736"/>
            </a:pPr>
            <a:endParaRPr/>
          </a:p>
          <a:p>
            <a:pPr marL="0" lvl="1" indent="420623" defTabSz="841247">
              <a:spcBef>
                <a:spcPts val="400"/>
              </a:spcBef>
              <a:buSzTx/>
              <a:buNone/>
              <a:defRPr sz="2944" i="1"/>
            </a:pPr>
            <a:r>
              <a:t>when it rains, you cannot play tennis outdoor.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21" y="1441207"/>
            <a:ext cx="7129354" cy="3992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6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96" y="1435100"/>
            <a:ext cx="4961306" cy="3720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01" y="2424489"/>
            <a:ext cx="4027000" cy="2253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Using large amount of rules and facts, computer programs can deduce a lot of things.  </a:t>
            </a:r>
          </a:p>
          <a:p>
            <a:pPr>
              <a:defRPr sz="4400"/>
            </a:pPr>
            <a:r>
              <a:t>Hence, it behaves </a:t>
            </a:r>
            <a:r>
              <a:rPr i="1"/>
              <a:t>intelligently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Second, use memory and learning</a:t>
            </a:r>
            <a:br/>
            <a:endParaRPr/>
          </a:p>
        </p:txBody>
      </p:sp>
      <p:sp>
        <p:nvSpPr>
          <p:cNvPr id="1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We can imitate human brain by encoding information and memory into a large connected network.  </a:t>
            </a:r>
          </a:p>
          <a:p>
            <a:pPr>
              <a:defRPr sz="3600"/>
            </a:pPr>
            <a:r>
              <a:t>This network responses to input with a correct output.   The relationship of this input/output can be </a:t>
            </a:r>
            <a:r>
              <a:rPr i="1"/>
              <a:t>learn </a:t>
            </a:r>
            <a:r>
              <a:t>from large amount of data without human intervention. </a:t>
            </a:r>
          </a:p>
          <a:p>
            <a:pPr>
              <a:defRPr sz="3600"/>
            </a:pPr>
            <a:r>
              <a:t>This type of approach is called </a:t>
            </a:r>
            <a:r>
              <a:rPr i="1"/>
              <a:t>Artificial Neural Networks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58" y="762024"/>
            <a:ext cx="6866450" cy="5304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Artificial Neural Network 3-layer</a:t>
            </a:r>
          </a:p>
        </p:txBody>
      </p:sp>
      <p:pic>
        <p:nvPicPr>
          <p:cNvPr id="159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742" y="1752600"/>
            <a:ext cx="7014521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2" y="871540"/>
            <a:ext cx="6334126" cy="490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More Information</a:t>
            </a:r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Search  “Prabhas Chongstitvatana”</a:t>
            </a:r>
          </a:p>
          <a:p>
            <a:pPr>
              <a:defRPr sz="3600"/>
            </a:pPr>
            <a:r>
              <a:t>Go to me homepage</a:t>
            </a:r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3413759"/>
            <a:ext cx="2528109" cy="262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Example, recognise the picture of my wife</a:t>
            </a:r>
          </a:p>
        </p:txBody>
      </p:sp>
      <p:sp>
        <p:nvSpPr>
          <p:cNvPr id="1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  <a:endParaRPr/>
          </a:p>
          <a:p>
            <a:pPr>
              <a:defRPr sz="3600"/>
            </a:pPr>
            <a:r>
              <a:t>I can show a lot of pictures of my wife from many angles.  Then I can train a kind of network to </a:t>
            </a:r>
            <a:r>
              <a:rPr i="1"/>
              <a:t>remember</a:t>
            </a:r>
            <a:r>
              <a:t> this face.  I also train a lot of pictures of not-my-wife face.  So, now the network can distinguish between my-wife and not-my-wife faces.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This is the most popular method today.</a:t>
            </a:r>
          </a:p>
          <a:p>
            <a:pPr>
              <a:defRPr sz="4400"/>
            </a:pPr>
            <a:r>
              <a:t>Multiple layers (update few hundreds) of this Network can be constructed</a:t>
            </a:r>
          </a:p>
          <a:p>
            <a:pPr>
              <a:defRPr sz="4400"/>
            </a:pPr>
            <a:r>
              <a:t>It is called </a:t>
            </a:r>
            <a:r>
              <a:rPr i="1"/>
              <a:t>Deep learning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Example of NN layer</a:t>
            </a:r>
          </a:p>
        </p:txBody>
      </p:sp>
      <p:pic>
        <p:nvPicPr>
          <p:cNvPr id="171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1932781"/>
            <a:ext cx="8032750" cy="386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Most AI programs are written using "heuristic", i.e. the program behaves by some rule that is encoded "human" tactic.  </a:t>
            </a:r>
          </a:p>
          <a:p>
            <a:pPr>
              <a:defRPr sz="4000"/>
            </a:pPr>
            <a:r>
              <a:t>For example, a program to play chess evaluate the board position according to rule created by human expert.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61" y="1334183"/>
            <a:ext cx="5963019" cy="4275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127250" y="758825"/>
            <a:ext cx="7886700" cy="4351338"/>
          </a:xfrm>
          <a:prstGeom prst="rect">
            <a:avLst/>
          </a:prstGeom>
        </p:spPr>
        <p:txBody>
          <a:bodyPr/>
          <a:lstStyle/>
          <a:p>
            <a:pPr marL="185165" indent="-185165" defTabSz="740663">
              <a:spcBef>
                <a:spcPts val="800"/>
              </a:spcBef>
              <a:defRPr sz="2916"/>
            </a:pPr>
            <a:r>
              <a:t>Another way to create AI program is by using "search".  </a:t>
            </a:r>
          </a:p>
          <a:p>
            <a:pPr marL="185165" indent="-185165" defTabSz="740663">
              <a:spcBef>
                <a:spcPts val="800"/>
              </a:spcBef>
              <a:defRPr sz="2916"/>
            </a:pPr>
            <a:r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pPr marL="185165" indent="-185165" defTabSz="740663">
              <a:spcBef>
                <a:spcPts val="800"/>
              </a:spcBef>
              <a:defRPr sz="2916"/>
            </a:pPr>
            <a:r>
              <a:t>For example, the sequence of chess moves can be "search" to maximise the possibility to win the game.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2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2" y="839610"/>
            <a:ext cx="5335833" cy="4946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r>
              <a:t>AI program can use </a:t>
            </a:r>
            <a:r>
              <a:rPr i="1"/>
              <a:t>evolution</a:t>
            </a:r>
            <a:r>
              <a:t> to find good solutions.  </a:t>
            </a:r>
            <a:endParaRPr sz="2500"/>
          </a:p>
          <a:p>
            <a:pPr>
              <a:defRPr sz="3700"/>
            </a:pPr>
            <a:r>
              <a:t>In this way, initial candidate solutions are created and then evaluate.  The good solutions are selected and improve upon.  </a:t>
            </a:r>
            <a:endParaRPr sz="2500"/>
          </a:p>
          <a:p>
            <a:pPr>
              <a:defRPr sz="3700"/>
            </a:pPr>
            <a:r>
              <a:t>This step are repeated until solutions are found.  </a:t>
            </a:r>
            <a:endParaRPr sz="2500"/>
          </a:p>
          <a:p>
            <a:pPr>
              <a:defRPr sz="3700"/>
            </a:pPr>
            <a:r>
              <a:t>One of the popular method in this class is called </a:t>
            </a:r>
            <a:r>
              <a:rPr i="1"/>
              <a:t>Genetic Algorithm</a:t>
            </a:r>
            <a:r>
              <a:rPr sz="2500"/>
              <a:t>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8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56" y="1027907"/>
            <a:ext cx="7405689" cy="492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1909117" y="2202162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AI Fundamentals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What is AI?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an intelligent agent that acts like human.</a:t>
            </a:r>
          </a:p>
          <a:p>
            <a:pPr>
              <a:defRPr sz="4400"/>
            </a:pPr>
            <a:r>
              <a:t>this includes software services (aka Apps) and automated machines (think smart robot vacuum, automated factory etc.).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20" y="975653"/>
            <a:ext cx="3023308" cy="5374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05" y="975651"/>
            <a:ext cx="2945750" cy="5239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2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49" y="1027907"/>
            <a:ext cx="8938102" cy="5033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What can AI do?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27959" y="1825625"/>
            <a:ext cx="8625842" cy="4351338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sz="3640"/>
            </a:pPr>
            <a:r>
              <a:t>understand human speech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identify objects from pictures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play games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analyse big financial data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drive cars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control robots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automate many jobs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84" y="1827881"/>
            <a:ext cx="7846232" cy="434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1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65" y="881081"/>
            <a:ext cx="8600599" cy="4816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Artificial Intelligence</vt:lpstr>
      <vt:lpstr>More Information</vt:lpstr>
      <vt:lpstr>AI Fundamentals</vt:lpstr>
      <vt:lpstr>What is AI?</vt:lpstr>
      <vt:lpstr>PowerPoint Presentation</vt:lpstr>
      <vt:lpstr>PowerPoint Presentation</vt:lpstr>
      <vt:lpstr>What can AI do?</vt:lpstr>
      <vt:lpstr>PowerPoint Presentation</vt:lpstr>
      <vt:lpstr>PowerPoint Presentation</vt:lpstr>
      <vt:lpstr>DriverLess car</vt:lpstr>
      <vt:lpstr>How a computer program be intelligent?</vt:lpstr>
      <vt:lpstr>First, using logical reasoning.</vt:lpstr>
      <vt:lpstr>PowerPoint Presentation</vt:lpstr>
      <vt:lpstr>PowerPoint Presentation</vt:lpstr>
      <vt:lpstr>PowerPoint Presentation</vt:lpstr>
      <vt:lpstr>Second, use memory and learning </vt:lpstr>
      <vt:lpstr>PowerPoint Presentation</vt:lpstr>
      <vt:lpstr>Artificial Neural Network 3-layer</vt:lpstr>
      <vt:lpstr>PowerPoint Presentation</vt:lpstr>
      <vt:lpstr>Example, recognise the picture of my wife</vt:lpstr>
      <vt:lpstr>PowerPoint Presentation</vt:lpstr>
      <vt:lpstr>Example of NN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cp:lastModifiedBy>Prabhas Chongstitvatana</cp:lastModifiedBy>
  <cp:revision>1</cp:revision>
  <dcterms:modified xsi:type="dcterms:W3CDTF">2023-11-06T03:30:24Z</dcterms:modified>
</cp:coreProperties>
</file>