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804" y="-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0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98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856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0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66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9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2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91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4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5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822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52EE4-B6EE-4C4F-9795-D1D06F169DC2}" type="datetimeFigureOut">
              <a:rPr lang="en-US" smtClean="0"/>
              <a:t>18-Aug-14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43516-CF7B-49BC-9024-FBFBCA073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9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prabhas@chula.ac.t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Computer Organization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Prabhas</a:t>
            </a:r>
            <a:r>
              <a:rPr lang="en-US" dirty="0" smtClean="0"/>
              <a:t> </a:t>
            </a:r>
            <a:r>
              <a:rPr lang="en-US" dirty="0" err="1" smtClean="0"/>
              <a:t>Chongstitvatana</a:t>
            </a:r>
            <a:endParaRPr lang="en-US" dirty="0" smtClean="0"/>
          </a:p>
          <a:p>
            <a:r>
              <a:rPr lang="en-US" dirty="0" smtClean="0">
                <a:hlinkClick r:id="rId2"/>
              </a:rPr>
              <a:t>prabhas@chula.ac.th</a:t>
            </a:r>
            <a:endParaRPr lang="en-US" dirty="0" smtClean="0"/>
          </a:p>
          <a:p>
            <a:r>
              <a:rPr lang="en-US" dirty="0" smtClean="0"/>
              <a:t>Twitter @</a:t>
            </a:r>
            <a:r>
              <a:rPr lang="en-US" dirty="0" err="1" smtClean="0"/>
              <a:t>prabhas_c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0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of processors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224887"/>
            <a:ext cx="86106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5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 cellphone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903509" cy="5177632"/>
          </a:xfrm>
        </p:spPr>
      </p:pic>
    </p:spTree>
    <p:extLst>
      <p:ext uri="{BB962C8B-B14F-4D97-AF65-F5344CB8AC3E}">
        <p14:creationId xmlns:p14="http://schemas.microsoft.com/office/powerpoint/2010/main" val="334090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a cellphone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43000"/>
            <a:ext cx="7746492" cy="5392750"/>
          </a:xfrm>
        </p:spPr>
      </p:pic>
    </p:spTree>
    <p:extLst>
      <p:ext uri="{BB962C8B-B14F-4D97-AF65-F5344CB8AC3E}">
        <p14:creationId xmlns:p14="http://schemas.microsoft.com/office/powerpoint/2010/main" val="167356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cellphones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err="1" smtClean="0"/>
              <a:t>iphone</a:t>
            </a:r>
            <a:r>
              <a:rPr lang="en-US" sz="2000" dirty="0" smtClean="0"/>
              <a:t> 5s  16GB</a:t>
            </a:r>
          </a:p>
          <a:p>
            <a:pPr marL="0" indent="0">
              <a:buNone/>
            </a:pPr>
            <a:r>
              <a:rPr lang="en-US" sz="2000" dirty="0" smtClean="0"/>
              <a:t>total cost $191 + assembly $8</a:t>
            </a:r>
          </a:p>
          <a:p>
            <a:pPr marL="0" indent="0">
              <a:buNone/>
            </a:pPr>
            <a:r>
              <a:rPr lang="en-US" sz="2000" dirty="0" smtClean="0"/>
              <a:t>price </a:t>
            </a:r>
            <a:r>
              <a:rPr lang="en-US" sz="2000" dirty="0" err="1" smtClean="0"/>
              <a:t>sim</a:t>
            </a:r>
            <a:r>
              <a:rPr lang="en-US" sz="2000" dirty="0" smtClean="0"/>
              <a:t>-free (unlock) $649 </a:t>
            </a:r>
          </a:p>
          <a:p>
            <a:pPr lvl="1"/>
            <a:r>
              <a:rPr lang="en-US" sz="2000" dirty="0" smtClean="0"/>
              <a:t>display $41</a:t>
            </a:r>
          </a:p>
          <a:p>
            <a:pPr lvl="1"/>
            <a:r>
              <a:rPr lang="en-US" sz="2000" dirty="0" smtClean="0"/>
              <a:t>RF chips $32</a:t>
            </a:r>
          </a:p>
          <a:p>
            <a:pPr lvl="1"/>
            <a:r>
              <a:rPr lang="en-US" sz="2000" dirty="0" smtClean="0"/>
              <a:t>fingerprint sensor $7</a:t>
            </a:r>
          </a:p>
          <a:p>
            <a:pPr lvl="1"/>
            <a:r>
              <a:rPr lang="en-US" sz="2000" dirty="0" smtClean="0"/>
              <a:t>A7 processor (dual core) (64-bit) $19</a:t>
            </a:r>
          </a:p>
          <a:p>
            <a:pPr lvl="1"/>
            <a:r>
              <a:rPr lang="en-US" sz="2000" dirty="0" smtClean="0"/>
              <a:t>ROM (NAND Flash) 16G  $10.40</a:t>
            </a:r>
          </a:p>
          <a:p>
            <a:pPr lvl="1"/>
            <a:r>
              <a:rPr lang="en-US" sz="2000" dirty="0" smtClean="0"/>
              <a:t>RAM 1G   $10.45</a:t>
            </a:r>
          </a:p>
          <a:p>
            <a:pPr marL="0" indent="0">
              <a:buNone/>
            </a:pPr>
            <a:r>
              <a:rPr lang="en-US" sz="2000" dirty="0" smtClean="0"/>
              <a:t>Samsung Galaxy S4  cost $237</a:t>
            </a:r>
          </a:p>
          <a:p>
            <a:pPr lvl="1"/>
            <a:r>
              <a:rPr lang="en-US" sz="2000" dirty="0" smtClean="0"/>
              <a:t>5 inch display $75</a:t>
            </a:r>
          </a:p>
          <a:p>
            <a:pPr lvl="1"/>
            <a:r>
              <a:rPr lang="en-US" sz="2000" dirty="0" smtClean="0"/>
              <a:t>processor (quad core) (32-bit) $28</a:t>
            </a:r>
          </a:p>
        </p:txBody>
      </p:sp>
    </p:spTree>
    <p:extLst>
      <p:ext uri="{BB962C8B-B14F-4D97-AF65-F5344CB8AC3E}">
        <p14:creationId xmlns:p14="http://schemas.microsoft.com/office/powerpoint/2010/main" val="342259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of processors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407737"/>
              </p:ext>
            </p:extLst>
          </p:nvPr>
        </p:nvGraphicFramePr>
        <p:xfrm>
          <a:off x="457200" y="1600200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ASUS </a:t>
                      </a:r>
                      <a:r>
                        <a:rPr lang="en-US" sz="2400" dirty="0" err="1" smtClean="0"/>
                        <a:t>zenphone</a:t>
                      </a:r>
                      <a:r>
                        <a:rPr lang="en-US" sz="2400" dirty="0" smtClean="0"/>
                        <a:t> 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Macbook</a:t>
                      </a:r>
                      <a:r>
                        <a:rPr lang="en-US" sz="2400" dirty="0" smtClean="0"/>
                        <a:t> Air 2014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Mac Pro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atom z2520 1.2GHz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2 cores 4 threads</a:t>
                      </a:r>
                    </a:p>
                    <a:p>
                      <a:r>
                        <a:rPr lang="en-US" sz="2400" dirty="0" smtClean="0"/>
                        <a:t>32 bit</a:t>
                      </a:r>
                    </a:p>
                    <a:p>
                      <a:r>
                        <a:rPr lang="en-US" sz="2400" dirty="0" smtClean="0"/>
                        <a:t>32 nm  </a:t>
                      </a:r>
                    </a:p>
                    <a:p>
                      <a:endParaRPr lang="en-US" sz="2400" dirty="0" smtClean="0"/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power 2-4W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$30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intel core i5 4th gen (</a:t>
                      </a:r>
                      <a:r>
                        <a:rPr lang="en-US" sz="2400" dirty="0" err="1" smtClean="0"/>
                        <a:t>Haswell</a:t>
                      </a:r>
                      <a:r>
                        <a:rPr lang="en-US" sz="2400" dirty="0" smtClean="0"/>
                        <a:t>) 4260U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dual core (3M Cache, up to 2.70 GHz) + GPU 5000   </a:t>
                      </a:r>
                    </a:p>
                    <a:p>
                      <a:r>
                        <a:rPr lang="en-US" sz="2400" dirty="0" smtClean="0"/>
                        <a:t>2</a:t>
                      </a:r>
                      <a:r>
                        <a:rPr lang="en-US" sz="2400" smtClean="0"/>
                        <a:t>2 </a:t>
                      </a:r>
                      <a:r>
                        <a:rPr lang="en-US" sz="2400" dirty="0" smtClean="0"/>
                        <a:t>nm</a:t>
                      </a:r>
                    </a:p>
                    <a:p>
                      <a:r>
                        <a:rPr lang="en-US" sz="2400" dirty="0" smtClean="0"/>
                        <a:t>Max TDP 15W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$315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Intel® Xeon® Processor E5-1620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(10M Cache, 3.60 GHz)  quad core</a:t>
                      </a:r>
                    </a:p>
                    <a:p>
                      <a:r>
                        <a:rPr lang="en-US" sz="2400" dirty="0" smtClean="0"/>
                        <a:t>32 nm  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Max TDP 130W</a:t>
                      </a:r>
                    </a:p>
                    <a:p>
                      <a:endParaRPr lang="en-US" sz="2400" dirty="0" smtClean="0"/>
                    </a:p>
                    <a:p>
                      <a:r>
                        <a:rPr lang="en-US" sz="2400" dirty="0" smtClean="0"/>
                        <a:t>$294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530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Processors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5282503" cy="3962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451" y="2262400"/>
            <a:ext cx="3921599" cy="26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67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Cellphone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3650776" cy="3650776"/>
          </a:xfrm>
        </p:spPr>
      </p:pic>
    </p:spTree>
    <p:extLst>
      <p:ext uri="{BB962C8B-B14F-4D97-AF65-F5344CB8AC3E}">
        <p14:creationId xmlns:p14="http://schemas.microsoft.com/office/powerpoint/2010/main" val="25478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Graphics Workstation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758" y="1600200"/>
            <a:ext cx="6726484" cy="4525963"/>
          </a:xfrm>
        </p:spPr>
      </p:pic>
    </p:spTree>
    <p:extLst>
      <p:ext uri="{BB962C8B-B14F-4D97-AF65-F5344CB8AC3E}">
        <p14:creationId xmlns:p14="http://schemas.microsoft.com/office/powerpoint/2010/main" val="49214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Mac Pro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7400"/>
            <a:ext cx="5363161" cy="3581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286000"/>
            <a:ext cx="3937299" cy="295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6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180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Computer Organization</vt:lpstr>
      <vt:lpstr>Cost of a cellphone</vt:lpstr>
      <vt:lpstr>Cost of a cellphone</vt:lpstr>
      <vt:lpstr>Cost of cellphones</vt:lpstr>
      <vt:lpstr>Cost of processors</vt:lpstr>
      <vt:lpstr>Processors</vt:lpstr>
      <vt:lpstr>Cellphone</vt:lpstr>
      <vt:lpstr>Graphics Workstation</vt:lpstr>
      <vt:lpstr>Inside Mac Pro</vt:lpstr>
      <vt:lpstr>Family of processors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Organization</dc:title>
  <dc:creator>Windows User</dc:creator>
  <cp:lastModifiedBy>Windows User</cp:lastModifiedBy>
  <cp:revision>4</cp:revision>
  <dcterms:created xsi:type="dcterms:W3CDTF">2014-08-13T16:53:38Z</dcterms:created>
  <dcterms:modified xsi:type="dcterms:W3CDTF">2014-08-18T14:21:07Z</dcterms:modified>
</cp:coreProperties>
</file>