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30855-AF5D-4AB2-9EF9-A1864B3FDA3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27D5-83E9-405A-AA3C-8987A89DF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CEEA-5216-4150-A56B-E7BE3636F8DD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6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F63-8235-46B6-A4E4-30DFA16EA58A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E199-5319-4884-A8EA-E5D7940A34D3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8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B6D4-3998-4987-9F73-7E644B2E92AE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C285-5EDD-495E-A083-0F970FC618D9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87E-F099-4D14-84A7-41C3D7ACD0DD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763-3A83-433F-97D6-B41B0251F8B6}" type="datetime1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9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3D2-CA18-4AF2-B3E6-855533B50AE8}" type="datetime1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BB2F-4BEA-46FC-BE75-48B3B8571DAF}" type="datetime1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3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3D27-E896-4DF0-B755-FBCBF37FFFAD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4FF6-327B-4B44-9D24-2CC9428E575D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C258-5757-4FD4-960C-C3AADCC674DC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Floating Point Arithmetic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564" y="4238532"/>
            <a:ext cx="9144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376" cy="4144122"/>
          </a:xfrm>
        </p:spPr>
        <p:txBody>
          <a:bodyPr/>
          <a:lstStyle/>
          <a:p>
            <a:r>
              <a:rPr lang="en-US" dirty="0" smtClean="0"/>
              <a:t>Floating point addition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01" y="126796"/>
            <a:ext cx="5263158" cy="66149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37" y="600635"/>
            <a:ext cx="6459535" cy="55763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057835"/>
            <a:ext cx="7135720" cy="498942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77353" cy="4269628"/>
          </a:xfrm>
        </p:spPr>
        <p:txBody>
          <a:bodyPr/>
          <a:lstStyle/>
          <a:p>
            <a:r>
              <a:rPr lang="en-US" dirty="0" smtClean="0"/>
              <a:t>Floating point hardware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6" y="629196"/>
            <a:ext cx="5600625" cy="594221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48" y="600622"/>
            <a:ext cx="6558552" cy="5692882"/>
          </a:xfrm>
        </p:spPr>
      </p:pic>
    </p:spTree>
    <p:extLst>
      <p:ext uri="{BB962C8B-B14F-4D97-AF65-F5344CB8AC3E}">
        <p14:creationId xmlns:p14="http://schemas.microsoft.com/office/powerpoint/2010/main" val="3838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25" y="3316942"/>
            <a:ext cx="7111532" cy="26933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43" y="1177950"/>
            <a:ext cx="710184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76" y="1362636"/>
            <a:ext cx="8116409" cy="422854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77" y="638661"/>
            <a:ext cx="6380087" cy="563691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99" y="645459"/>
            <a:ext cx="6731106" cy="5531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8" y="2937441"/>
            <a:ext cx="7663672" cy="18440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330" y="2546956"/>
            <a:ext cx="3178213" cy="26250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32-bit floating point number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4" y="2230787"/>
            <a:ext cx="8694420" cy="193548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67732"/>
            <a:ext cx="6736080" cy="47244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64" y="2809039"/>
            <a:ext cx="2321500" cy="341592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precision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2523014"/>
            <a:ext cx="8595360" cy="295656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754  standard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79" y="2109289"/>
            <a:ext cx="8944204" cy="13906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11" y="3567953"/>
            <a:ext cx="9028472" cy="23023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64" y="869576"/>
            <a:ext cx="8176258" cy="51460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754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38" y="2214282"/>
            <a:ext cx="8850107" cy="351316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58035" cy="4673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Convert Decimal to Binary in IEEE 754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78" y="365125"/>
            <a:ext cx="7995728" cy="620144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Binary to Decimal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45" y="1936376"/>
            <a:ext cx="9608309" cy="389259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Floating Point Arithmetic</vt:lpstr>
      <vt:lpstr>Floating point numbers</vt:lpstr>
      <vt:lpstr>32-bit floating point number</vt:lpstr>
      <vt:lpstr>Double precision</vt:lpstr>
      <vt:lpstr>IEEE 754  standard</vt:lpstr>
      <vt:lpstr>PowerPoint Presentation</vt:lpstr>
      <vt:lpstr>IEEE 754</vt:lpstr>
      <vt:lpstr>Convert Decimal to Binary in IEEE 754</vt:lpstr>
      <vt:lpstr>Convert Binary to Decimal</vt:lpstr>
      <vt:lpstr>Floating point addition</vt:lpstr>
      <vt:lpstr>PowerPoint Presentation</vt:lpstr>
      <vt:lpstr>PowerPoint Presentation</vt:lpstr>
      <vt:lpstr>Floating point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Point Arithmetic</dc:title>
  <dc:creator>Prabhas Chongstitvatana</dc:creator>
  <cp:lastModifiedBy>Prabhas Chongstitvatana</cp:lastModifiedBy>
  <cp:revision>4</cp:revision>
  <dcterms:created xsi:type="dcterms:W3CDTF">2021-02-08T18:35:07Z</dcterms:created>
  <dcterms:modified xsi:type="dcterms:W3CDTF">2021-02-08T19:10:54Z</dcterms:modified>
</cp:coreProperties>
</file>