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1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1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A2ED-47CF-4D72-8118-18F0C02866C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E090-B217-4B77-8E09-D39B3754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3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A2ED-47CF-4D72-8118-18F0C02866C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E090-B217-4B77-8E09-D39B3754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4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A2ED-47CF-4D72-8118-18F0C02866C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E090-B217-4B77-8E09-D39B3754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6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A2ED-47CF-4D72-8118-18F0C02866C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E090-B217-4B77-8E09-D39B3754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9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A2ED-47CF-4D72-8118-18F0C02866C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E090-B217-4B77-8E09-D39B3754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A2ED-47CF-4D72-8118-18F0C02866C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E090-B217-4B77-8E09-D39B3754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5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A2ED-47CF-4D72-8118-18F0C02866C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E090-B217-4B77-8E09-D39B3754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2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A2ED-47CF-4D72-8118-18F0C02866C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E090-B217-4B77-8E09-D39B3754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9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A2ED-47CF-4D72-8118-18F0C02866C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E090-B217-4B77-8E09-D39B3754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9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A2ED-47CF-4D72-8118-18F0C02866C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E090-B217-4B77-8E09-D39B3754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1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A2ED-47CF-4D72-8118-18F0C02866C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E090-B217-4B77-8E09-D39B3754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3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8A2ED-47CF-4D72-8118-18F0C02866C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CE090-B217-4B77-8E09-D39B3754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7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Processor-2: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28179"/>
            <a:ext cx="9144000" cy="1655762"/>
          </a:xfrm>
        </p:spPr>
        <p:txBody>
          <a:bodyPr/>
          <a:lstStyle/>
          <a:p>
            <a:r>
              <a:rPr lang="en-US" dirty="0" smtClean="0"/>
              <a:t>Prabhas Chongstitvatana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74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8247" y="849219"/>
            <a:ext cx="3133165" cy="880969"/>
          </a:xfrm>
        </p:spPr>
        <p:txBody>
          <a:bodyPr/>
          <a:lstStyle/>
          <a:p>
            <a:r>
              <a:rPr lang="en-US" dirty="0" smtClean="0"/>
              <a:t>Load control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6" y="778715"/>
            <a:ext cx="7223760" cy="3352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749" y="3302795"/>
            <a:ext cx="4341383" cy="28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35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5141" y="418914"/>
            <a:ext cx="3814482" cy="1140946"/>
          </a:xfrm>
        </p:spPr>
        <p:txBody>
          <a:bodyPr/>
          <a:lstStyle/>
          <a:p>
            <a:r>
              <a:rPr lang="en-US" dirty="0" smtClean="0"/>
              <a:t>Branch control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25" y="989387"/>
            <a:ext cx="6896100" cy="3619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643" y="3290047"/>
            <a:ext cx="4320198" cy="288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34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lines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57" y="2167377"/>
            <a:ext cx="10435143" cy="236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02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785" y="753035"/>
            <a:ext cx="8571348" cy="5477716"/>
          </a:xfrm>
        </p:spPr>
      </p:pic>
    </p:spTree>
    <p:extLst>
      <p:ext uri="{BB962C8B-B14F-4D97-AF65-F5344CB8AC3E}">
        <p14:creationId xmlns:p14="http://schemas.microsoft.com/office/powerpoint/2010/main" val="3362218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cycle is not used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Not-</a:t>
            </a:r>
            <a:r>
              <a:rPr lang="en-US" dirty="0" err="1" smtClean="0"/>
              <a:t>effient</a:t>
            </a:r>
            <a:endParaRPr lang="en-US" dirty="0" smtClean="0"/>
          </a:p>
          <a:p>
            <a:r>
              <a:rPr lang="en-US" dirty="0" smtClean="0"/>
              <a:t>Longest path determines clock cycle</a:t>
            </a:r>
          </a:p>
          <a:p>
            <a:r>
              <a:rPr lang="en-US" dirty="0" smtClean="0"/>
              <a:t>Clock cycle is equal to the worst-case delay of all instructions</a:t>
            </a:r>
          </a:p>
          <a:p>
            <a:endParaRPr lang="en-US" dirty="0"/>
          </a:p>
          <a:p>
            <a:r>
              <a:rPr lang="en-US" dirty="0" smtClean="0"/>
              <a:t>To improve this, use </a:t>
            </a:r>
            <a:r>
              <a:rPr lang="en-US" dirty="0" smtClean="0">
                <a:solidFill>
                  <a:srgbClr val="FF0000"/>
                </a:solidFill>
              </a:rPr>
              <a:t>pipeline</a:t>
            </a:r>
          </a:p>
          <a:p>
            <a:r>
              <a:rPr lang="en-US" dirty="0" smtClean="0"/>
              <a:t>Pipeline executes multiple instructions simultaneously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75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ALUops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90" y="1783977"/>
            <a:ext cx="9350655" cy="4211740"/>
          </a:xfrm>
        </p:spPr>
      </p:pic>
    </p:spTree>
    <p:extLst>
      <p:ext uri="{BB962C8B-B14F-4D97-AF65-F5344CB8AC3E}">
        <p14:creationId xmlns:p14="http://schemas.microsoft.com/office/powerpoint/2010/main" val="1795975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103" y="565397"/>
            <a:ext cx="8239297" cy="5862578"/>
          </a:xfrm>
        </p:spPr>
      </p:pic>
    </p:spTree>
    <p:extLst>
      <p:ext uri="{BB962C8B-B14F-4D97-AF65-F5344CB8AC3E}">
        <p14:creationId xmlns:p14="http://schemas.microsoft.com/office/powerpoint/2010/main" val="220488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ALU control bits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81" y="2130686"/>
            <a:ext cx="9885760" cy="3306529"/>
          </a:xfrm>
        </p:spPr>
      </p:pic>
    </p:spTree>
    <p:extLst>
      <p:ext uri="{BB962C8B-B14F-4D97-AF65-F5344CB8AC3E}">
        <p14:creationId xmlns:p14="http://schemas.microsoft.com/office/powerpoint/2010/main" val="2822405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022370" cy="2082240"/>
          </a:xfrm>
        </p:spPr>
        <p:txBody>
          <a:bodyPr/>
          <a:lstStyle/>
          <a:p>
            <a:r>
              <a:rPr lang="en-US" dirty="0" smtClean="0"/>
              <a:t>Control signals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570" y="726513"/>
            <a:ext cx="8345312" cy="5611816"/>
          </a:xfrm>
        </p:spPr>
      </p:pic>
    </p:spTree>
    <p:extLst>
      <p:ext uri="{BB962C8B-B14F-4D97-AF65-F5344CB8AC3E}">
        <p14:creationId xmlns:p14="http://schemas.microsoft.com/office/powerpoint/2010/main" val="2190618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324532" cy="4171016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Datapath</a:t>
            </a:r>
            <a:r>
              <a:rPr lang="en-US" sz="4000" dirty="0" smtClean="0"/>
              <a:t> with Control lines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32" y="365125"/>
            <a:ext cx="8240374" cy="6112066"/>
          </a:xfrm>
        </p:spPr>
      </p:pic>
    </p:spTree>
    <p:extLst>
      <p:ext uri="{BB962C8B-B14F-4D97-AF65-F5344CB8AC3E}">
        <p14:creationId xmlns:p14="http://schemas.microsoft.com/office/powerpoint/2010/main" val="372820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99" y="672353"/>
            <a:ext cx="8305869" cy="5585292"/>
          </a:xfrm>
        </p:spPr>
      </p:pic>
    </p:spTree>
    <p:extLst>
      <p:ext uri="{BB962C8B-B14F-4D97-AF65-F5344CB8AC3E}">
        <p14:creationId xmlns:p14="http://schemas.microsoft.com/office/powerpoint/2010/main" val="312171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588" y="520046"/>
            <a:ext cx="2187513" cy="2611157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Datapath</a:t>
            </a:r>
            <a:r>
              <a:rPr lang="en-US" sz="4000" dirty="0" smtClean="0"/>
              <a:t> with control unit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18" y="520046"/>
            <a:ext cx="8458075" cy="5993567"/>
          </a:xfrm>
        </p:spPr>
      </p:pic>
    </p:spTree>
    <p:extLst>
      <p:ext uri="{BB962C8B-B14F-4D97-AF65-F5344CB8AC3E}">
        <p14:creationId xmlns:p14="http://schemas.microsoft.com/office/powerpoint/2010/main" val="3479413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294" y="508513"/>
            <a:ext cx="3948953" cy="1325563"/>
          </a:xfrm>
        </p:spPr>
        <p:txBody>
          <a:bodyPr/>
          <a:lstStyle/>
          <a:p>
            <a:r>
              <a:rPr lang="en-US" dirty="0" smtClean="0"/>
              <a:t>R-type control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5" y="1367911"/>
            <a:ext cx="6941820" cy="2667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918" y="3165011"/>
            <a:ext cx="4440329" cy="296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83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61</Words>
  <Application>Microsoft Office PowerPoint</Application>
  <PresentationFormat>Widescreen</PresentationFormat>
  <Paragraphs>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Processor-2: Control</vt:lpstr>
      <vt:lpstr>ALUops</vt:lpstr>
      <vt:lpstr>PowerPoint Presentation</vt:lpstr>
      <vt:lpstr>ALU control bits</vt:lpstr>
      <vt:lpstr>Control signals</vt:lpstr>
      <vt:lpstr>Datapath with Control lines</vt:lpstr>
      <vt:lpstr>PowerPoint Presentation</vt:lpstr>
      <vt:lpstr>Datapath with control unit</vt:lpstr>
      <vt:lpstr>R-type control</vt:lpstr>
      <vt:lpstr>Load control</vt:lpstr>
      <vt:lpstr>Branch control</vt:lpstr>
      <vt:lpstr>Control lines</vt:lpstr>
      <vt:lpstr>PowerPoint Presentation</vt:lpstr>
      <vt:lpstr>Single cycle is not used today</vt:lpstr>
    </vt:vector>
  </TitlesOfParts>
  <Company>Chulalongkorn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Processor-2: Control</dc:title>
  <dc:creator>Prabhas Chongstitvatana</dc:creator>
  <cp:lastModifiedBy>Prabhas Chongstitvatana</cp:lastModifiedBy>
  <cp:revision>4</cp:revision>
  <dcterms:created xsi:type="dcterms:W3CDTF">2021-02-22T15:25:58Z</dcterms:created>
  <dcterms:modified xsi:type="dcterms:W3CDTF">2021-02-22T15:48:02Z</dcterms:modified>
</cp:coreProperties>
</file>