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4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32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4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3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6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8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2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0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2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AAC4-5FBC-4C40-A51F-DA8BC1942B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D7E5-6FD4-487F-B4FD-9485BDDC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2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mbermd.or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qnPGHdh7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640" y="868363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General Purpose GPU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280" y="4120198"/>
            <a:ext cx="6858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</a:t>
            </a:r>
            <a:r>
              <a:rPr lang="en-US" dirty="0" smtClean="0"/>
              <a:t>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 display, just Execution Units</a:t>
            </a:r>
          </a:p>
          <a:p>
            <a:endParaRPr lang="en-US" dirty="0"/>
          </a:p>
          <a:p>
            <a:r>
              <a:rPr lang="en-US" dirty="0"/>
              <a:t>Explosive growth in the applications </a:t>
            </a:r>
          </a:p>
          <a:p>
            <a:endParaRPr lang="en-US" dirty="0"/>
          </a:p>
          <a:p>
            <a:r>
              <a:rPr lang="en-US" dirty="0"/>
              <a:t>Speed up  </a:t>
            </a:r>
          </a:p>
          <a:p>
            <a:endParaRPr lang="en-US" dirty="0"/>
          </a:p>
          <a:p>
            <a:r>
              <a:rPr lang="en-US" dirty="0"/>
              <a:t>Energy efficient</a:t>
            </a:r>
          </a:p>
        </p:txBody>
      </p:sp>
    </p:spTree>
    <p:extLst>
      <p:ext uri="{BB962C8B-B14F-4D97-AF65-F5344CB8AC3E}">
        <p14:creationId xmlns:p14="http://schemas.microsoft.com/office/powerpoint/2010/main" val="21210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1" y="2320301"/>
            <a:ext cx="7886700" cy="2867891"/>
          </a:xfrm>
        </p:spPr>
      </p:pic>
    </p:spTree>
    <p:extLst>
      <p:ext uri="{BB962C8B-B14F-4D97-AF65-F5344CB8AC3E}">
        <p14:creationId xmlns:p14="http://schemas.microsoft.com/office/powerpoint/2010/main" val="15413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 speed up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9" y="1792299"/>
            <a:ext cx="7886700" cy="4042208"/>
          </a:xfrm>
        </p:spPr>
      </p:pic>
      <p:sp>
        <p:nvSpPr>
          <p:cNvPr id="5" name="TextBox 4"/>
          <p:cNvSpPr txBox="1"/>
          <p:nvPr/>
        </p:nvSpPr>
        <p:spPr>
          <a:xfrm>
            <a:off x="1189973" y="6275540"/>
            <a:ext cx="56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NVIDIA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programming Libraries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" y="2937510"/>
            <a:ext cx="7642860" cy="2583180"/>
          </a:xfrm>
        </p:spPr>
      </p:pic>
    </p:spTree>
    <p:extLst>
      <p:ext uri="{BB962C8B-B14F-4D97-AF65-F5344CB8AC3E}">
        <p14:creationId xmlns:p14="http://schemas.microsoft.com/office/powerpoint/2010/main" val="46200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applications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25" y="1878929"/>
            <a:ext cx="4129870" cy="4636785"/>
          </a:xfrm>
        </p:spPr>
      </p:pic>
    </p:spTree>
    <p:extLst>
      <p:ext uri="{BB962C8B-B14F-4D97-AF65-F5344CB8AC3E}">
        <p14:creationId xmlns:p14="http://schemas.microsoft.com/office/powerpoint/2010/main" val="19434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540" y="236053"/>
            <a:ext cx="6377940" cy="12930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GPU compared to CPU in Bioinformatics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10" y="1529081"/>
            <a:ext cx="5924515" cy="4594414"/>
          </a:xfrm>
        </p:spPr>
      </p:pic>
      <p:sp>
        <p:nvSpPr>
          <p:cNvPr id="5" name="TextBox 4"/>
          <p:cNvSpPr txBox="1"/>
          <p:nvPr/>
        </p:nvSpPr>
        <p:spPr>
          <a:xfrm>
            <a:off x="1352810" y="6187723"/>
            <a:ext cx="70190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Wiki, </a:t>
            </a:r>
            <a:r>
              <a:rPr lang="en-US" sz="1600" dirty="0"/>
              <a:t>General-purpose computing on graphics processing units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0" y="266533"/>
            <a:ext cx="6377940" cy="1293028"/>
          </a:xfrm>
        </p:spPr>
        <p:txBody>
          <a:bodyPr/>
          <a:lstStyle/>
          <a:p>
            <a:r>
              <a:rPr lang="en-US" dirty="0" smtClean="0"/>
              <a:t>Concrete example: Amber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39" y="1559561"/>
            <a:ext cx="6017242" cy="4478319"/>
          </a:xfrm>
        </p:spPr>
      </p:pic>
      <p:sp>
        <p:nvSpPr>
          <p:cNvPr id="5" name="TextBox 4"/>
          <p:cNvSpPr txBox="1"/>
          <p:nvPr/>
        </p:nvSpPr>
        <p:spPr>
          <a:xfrm>
            <a:off x="1563379" y="6100175"/>
            <a:ext cx="645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</a:t>
            </a:r>
            <a:r>
              <a:rPr lang="en-US" sz="1200" dirty="0">
                <a:hlinkClick r:id="rId3"/>
              </a:rPr>
              <a:t>https://ambermd.org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  </a:t>
            </a:r>
          </a:p>
          <a:p>
            <a:r>
              <a:rPr lang="en-US" sz="1200" dirty="0" smtClean="0"/>
              <a:t>video </a:t>
            </a:r>
            <a:r>
              <a:rPr lang="en-US" sz="1200" dirty="0"/>
              <a:t>link </a:t>
            </a:r>
            <a:r>
              <a:rPr lang="en-US" sz="1200" dirty="0">
                <a:hlinkClick r:id="rId4"/>
              </a:rPr>
              <a:t>https://www.youtube.com/watch?v=FqnPGHdh7iM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42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</TotalTime>
  <Words>65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General Purpose GPU</vt:lpstr>
      <vt:lpstr>General Purpose GPU</vt:lpstr>
      <vt:lpstr>GPU Kernels</vt:lpstr>
      <vt:lpstr>GPU  speed up applications</vt:lpstr>
      <vt:lpstr>GPU programming Libraries</vt:lpstr>
      <vt:lpstr>GPU applications </vt:lpstr>
      <vt:lpstr>GPU compared to CPU in Bioinformatics</vt:lpstr>
      <vt:lpstr>Concrete example: Amber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Accelerated Computing</dc:title>
  <dc:creator>Prabhas Chongstitvatana</dc:creator>
  <cp:lastModifiedBy>Prabhas Chongstitvatana</cp:lastModifiedBy>
  <cp:revision>3</cp:revision>
  <dcterms:created xsi:type="dcterms:W3CDTF">2020-04-20T15:25:13Z</dcterms:created>
  <dcterms:modified xsi:type="dcterms:W3CDTF">2020-04-20T15:46:14Z</dcterms:modified>
</cp:coreProperties>
</file>