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66" r:id="rId6"/>
    <p:sldId id="270" r:id="rId7"/>
    <p:sldId id="268" r:id="rId8"/>
    <p:sldId id="269" r:id="rId9"/>
    <p:sldId id="272" r:id="rId10"/>
    <p:sldId id="259" r:id="rId11"/>
    <p:sldId id="260" r:id="rId12"/>
    <p:sldId id="261" r:id="rId13"/>
    <p:sldId id="262" r:id="rId14"/>
    <p:sldId id="267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1ED0-CF60-4B4E-855F-31AE31AA328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B07F-2295-4202-A87C-936D5BC1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4722-0C19-4E97-8D64-505A653604DE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276A-F14E-4556-BB2A-169C27F48CA7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DCE2-03FA-41AB-A2D4-31EA8F5FD31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260B-F068-4FBC-B8F1-4772147B1EB6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7231-DB86-4780-8750-AD9654C700C7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2C0B-561A-4B47-B628-575947285EEC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572C-C807-40E6-856D-671CC780D4EE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0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1723-43EA-4296-9F18-54F21FF41623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796C-5153-4142-A952-8C243EC3DE4D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4E1-D79F-43A1-B4C8-D66D839DAA0B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B958-FCD1-44F7-AC7F-876572FEC99B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406D-722E-49EC-B70A-01074149BF0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5FF1-430B-4BC5-914D-F75569240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Processor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1661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0" y="2420470"/>
            <a:ext cx="8719486" cy="26070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2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8" y="1344706"/>
            <a:ext cx="8489884" cy="46454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0" y="2008093"/>
            <a:ext cx="7996070" cy="41769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86" y="655096"/>
            <a:ext cx="74066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8" y="2125111"/>
            <a:ext cx="8564102" cy="42312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01" y="372511"/>
            <a:ext cx="752094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" y="2128908"/>
            <a:ext cx="10408004" cy="28602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8" y="688999"/>
            <a:ext cx="7198659" cy="57300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39" y="1093694"/>
            <a:ext cx="8702515" cy="510119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37" y="457201"/>
            <a:ext cx="7867588" cy="616799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 and execute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33" y="1654240"/>
            <a:ext cx="8612867" cy="4702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96" y="806824"/>
            <a:ext cx="8384551" cy="51101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63" y="699247"/>
            <a:ext cx="7846613" cy="56211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46" y="403235"/>
            <a:ext cx="8524808" cy="61771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2" y="2128908"/>
            <a:ext cx="10408004" cy="28602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22" y="1326776"/>
            <a:ext cx="8332797" cy="42886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35" y="1380565"/>
            <a:ext cx="9705819" cy="41610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687854"/>
            <a:ext cx="2272553" cy="30952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Addressing modes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32" y="356160"/>
            <a:ext cx="8463768" cy="5811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5FF1-430B-4BC5-914D-F7556924066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706" y="3262079"/>
            <a:ext cx="230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see text page 115 for detailed explanation of addressing in branch instruction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68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Processor 1</vt:lpstr>
      <vt:lpstr>Instruction fetch and execute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 1</dc:title>
  <dc:creator>Prabhas Chongstitvatana</dc:creator>
  <cp:lastModifiedBy>Prabhas Chongstitvatana</cp:lastModifiedBy>
  <cp:revision>7</cp:revision>
  <dcterms:created xsi:type="dcterms:W3CDTF">2021-02-15T16:08:35Z</dcterms:created>
  <dcterms:modified xsi:type="dcterms:W3CDTF">2021-02-16T01:10:44Z</dcterms:modified>
</cp:coreProperties>
</file>